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0" r:id="rId5"/>
    <p:sldId id="269" r:id="rId6"/>
    <p:sldId id="257" r:id="rId7"/>
    <p:sldId id="267" r:id="rId8"/>
    <p:sldId id="26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318F"/>
    <a:srgbClr val="7030A0"/>
    <a:srgbClr val="6E51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36079-76C2-9853-A535-CAA64357E029}" v="6" dt="2026-09-10T20:27:09.043"/>
    <p1510:client id="{AF68C3B4-90A5-FDA1-3097-50A8AEACC4EA}" v="1" dt="2026-09-10T17:09:37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9" d="100"/>
          <a:sy n="89" d="100"/>
        </p:scale>
        <p:origin x="-403" y="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47F43-F57B-4EB6-A8C2-DAB11AEB8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F4FF30-3D07-456D-83C7-81ED9D9FD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B6486-B6DE-4D94-B8BC-DFE60BF10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29E5B-59E9-4031-A11C-9F0044BD4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5EA64-A6FF-4521-A327-7E9853920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208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42ADE-0393-4295-A751-DC3FDA7B1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6253E-FF12-43AE-8461-42A8EFBAB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930C9-46E5-4BF6-B6C5-04E183AB3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E9631-61A2-4E4B-B4BA-A9E4F54E2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9318C-D90D-4BB2-BD6B-2897C4D83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303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12567-C32A-438F-8891-904817B10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BE8DD-78F6-4737-A1C3-DAB07DC1B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A7D37-E8B3-4665-BB2E-C124AFABE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48D68-AB55-42CA-A0A8-176CAFA8C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ECA132-B88C-407D-8EE4-40C77C46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465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2870D-2E13-4574-B636-A921E904C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2265C-8E1A-433D-ADA6-ADED56AB0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58665-090A-4B47-8C6A-DDF9F29D4F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897C7B-0959-4AD7-B3FE-3399CF26B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1FAA8-E1FF-42D0-AB9A-5DD676780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C8250-A216-4D5A-8B12-E382C46C1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518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19DF3-16B3-485D-98C2-1660CE9F4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B5B39-AB01-4D51-874B-34B7EB059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F46244-9C32-4CB5-AD16-E689B70CD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7637A7-469B-4D83-A718-585FAEDF0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951CDC-5F61-470E-914E-E85262A28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8C1F02-21CE-4A02-84A9-8665D5D66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0B399C-8827-4298-B676-5348734F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31D4A1-D8FA-4654-866D-87F52AFCE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74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25600-9A08-488F-B9BB-EFF95A7E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1D6543-D133-42F0-A843-EB77E9F85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39C34D-422A-4C69-8146-48544AD55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EA404F-B3FC-45A6-B4DD-B53B29A2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028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2B2F2-1803-4F38-91CE-4C2D6ED8E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12D664-5949-46A6-B758-CCEC754E1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C1F6DF-5095-4379-B1EB-2B3832C70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48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50C80-26C4-4F0F-8FB2-38C9D6FA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849E3-F030-4117-899C-A4977504A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9488E-90D5-4659-A0C5-625494162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0C58F7-B588-4092-A876-886CD04F9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D67C7-A1AE-4864-87D3-9A3D2A3B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FABF0A-148E-4DD0-A946-C7F74007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092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3CF34-A3D2-4E80-9F00-41E7334E4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1D373A-1608-4F5B-B87B-EA9529733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5F2FE-496A-4838-8525-0FD3B7140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111DA-FE53-433E-BA06-80B4733F6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815E81-A1D9-4FD1-BC17-E600403C4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FB8EB-FDBF-4EC2-BC42-BBBB4735D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034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DEF1B-BEC0-4070-BE65-664477945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23816D-89AB-4668-A056-6D1669BE53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102BD-44D2-45CE-924F-E946C1206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BC919-C75D-42E7-9983-CB5568A1A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EE0E7-4927-4752-A0D4-8D63A3B3A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95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76B10-FB1B-4B07-9F8A-CB653B863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A6546C-4CCF-4BA6-B29E-1609E3E88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05D12B-404A-4A1C-91DF-711DAF044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516F2-55E8-4B6F-9FFF-5FA2C151C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1886D-C52E-4092-96E4-D4E65D50E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843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EDCE7A-1D8A-41B3-9AB7-9B1B6C01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5AC71-284A-46A0-8AAC-B299DDAA5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E48F4-8338-4E95-B0D2-ED3415437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96573-2F3F-44F9-A9CE-D5A8F81C9D2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0DE91-1FCB-4E4C-9EC5-10B454B78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E70C9-97E8-4A95-8E33-A58B7539B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0EC04-4107-4207-B2DE-9123F9C237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40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ppn.nhs.uk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2CCABD-EFCD-4E2D-8DC7-29A670D956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0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6F949-E494-48AE-B051-937C0776CA58}"/>
              </a:ext>
            </a:extLst>
          </p:cNvPr>
          <p:cNvSpPr/>
          <p:nvPr/>
        </p:nvSpPr>
        <p:spPr>
          <a:xfrm>
            <a:off x="181761" y="167039"/>
            <a:ext cx="11828477" cy="6484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>
              <a:ea typeface="Calibri"/>
              <a:cs typeface="Calibri"/>
            </a:endParaRPr>
          </a:p>
        </p:txBody>
      </p:sp>
      <p:pic>
        <p:nvPicPr>
          <p:cNvPr id="13" name="Psychological Professions Week logo" descr="logo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1753452"/>
            <a:ext cx="8801100" cy="3370634"/>
          </a:xfrm>
          <a:prstGeom prst="rect">
            <a:avLst/>
          </a:prstGeom>
        </p:spPr>
      </p:pic>
      <p:pic>
        <p:nvPicPr>
          <p:cNvPr id="14" name="PPN Psychological Professions Network logo" descr="ppn-logo-trim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85" y="227752"/>
            <a:ext cx="2060332" cy="968408"/>
          </a:xfrm>
          <a:prstGeom prst="rect">
            <a:avLst/>
          </a:prstGeom>
        </p:spPr>
      </p:pic>
      <p:pic>
        <p:nvPicPr>
          <p:cNvPr id="12" name="Picture 11" descr="A blue and white logo&#10;&#10;Description automatically generated">
            <a:extLst>
              <a:ext uri="{FF2B5EF4-FFF2-40B4-BE49-F238E27FC236}">
                <a16:creationId xmlns:a16="http://schemas.microsoft.com/office/drawing/2014/main" id="{BB888DDE-8387-A082-B9AE-64129B5886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265" y="381920"/>
            <a:ext cx="1430238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22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2CCABD-EFCD-4E2D-8DC7-29A670D956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0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6F949-E494-48AE-B051-937C0776CA58}"/>
              </a:ext>
            </a:extLst>
          </p:cNvPr>
          <p:cNvSpPr/>
          <p:nvPr/>
        </p:nvSpPr>
        <p:spPr>
          <a:xfrm>
            <a:off x="181761" y="164397"/>
            <a:ext cx="11828477" cy="6484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PN Psychological Professions Network logo" descr="ppn-logo-trim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85" y="227752"/>
            <a:ext cx="2060332" cy="968408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A5DB04-1901-4599-988D-064C1AD37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885" y="5038884"/>
            <a:ext cx="2640117" cy="1528489"/>
          </a:xfrm>
          <a:prstGeom prst="rect">
            <a:avLst/>
          </a:prstGeom>
        </p:spPr>
      </p:pic>
      <p:pic>
        <p:nvPicPr>
          <p:cNvPr id="14" name="Psychological Professions Week circular logo" descr="logo26 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2315" y="5220960"/>
            <a:ext cx="1385819" cy="1367155"/>
          </a:xfrm>
          <a:prstGeom prst="rect">
            <a:avLst/>
          </a:prstGeom>
        </p:spPr>
      </p:pic>
      <p:pic>
        <p:nvPicPr>
          <p:cNvPr id="12" name="Picture 11" descr="A blue and white logo&#10;&#10;Description automatically generated">
            <a:extLst>
              <a:ext uri="{FF2B5EF4-FFF2-40B4-BE49-F238E27FC236}">
                <a16:creationId xmlns:a16="http://schemas.microsoft.com/office/drawing/2014/main" id="{BB888DDE-8387-A082-B9AE-64129B5886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265" y="381920"/>
            <a:ext cx="1430238" cy="576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510117-7293-4773-EA5A-0B34A0EB3012}"/>
              </a:ext>
            </a:extLst>
          </p:cNvPr>
          <p:cNvSpPr txBox="1"/>
          <p:nvPr/>
        </p:nvSpPr>
        <p:spPr>
          <a:xfrm>
            <a:off x="1980547" y="1535870"/>
            <a:ext cx="823090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4000" b="1">
                <a:solidFill>
                  <a:srgbClr val="003087"/>
                </a:solidFill>
                <a:latin typeface="Arial"/>
                <a:cs typeface="Arial"/>
              </a:rPr>
              <a:t>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1BEB7C-F6B6-BE2B-A105-D457B0CD35EC}"/>
              </a:ext>
            </a:extLst>
          </p:cNvPr>
          <p:cNvSpPr txBox="1"/>
          <p:nvPr/>
        </p:nvSpPr>
        <p:spPr>
          <a:xfrm>
            <a:off x="1986742" y="3649413"/>
            <a:ext cx="823090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>
                <a:solidFill>
                  <a:srgbClr val="003087"/>
                </a:solidFill>
                <a:latin typeface="Arial"/>
                <a:cs typeface="Arial"/>
              </a:rPr>
              <a:t>Presenter(s)</a:t>
            </a:r>
          </a:p>
        </p:txBody>
      </p:sp>
    </p:spTree>
    <p:extLst>
      <p:ext uri="{BB962C8B-B14F-4D97-AF65-F5344CB8AC3E}">
        <p14:creationId xmlns:p14="http://schemas.microsoft.com/office/powerpoint/2010/main" val="347249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2CCABD-EFCD-4E2D-8DC7-29A670D956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0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6F949-E494-48AE-B051-937C0776CA58}"/>
              </a:ext>
            </a:extLst>
          </p:cNvPr>
          <p:cNvSpPr/>
          <p:nvPr/>
        </p:nvSpPr>
        <p:spPr>
          <a:xfrm>
            <a:off x="184558" y="170535"/>
            <a:ext cx="11828477" cy="6484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76ABC-89AD-773D-C106-8209DE1DEFF2}"/>
              </a:ext>
            </a:extLst>
          </p:cNvPr>
          <p:cNvSpPr txBox="1"/>
          <p:nvPr/>
        </p:nvSpPr>
        <p:spPr>
          <a:xfrm>
            <a:off x="357051" y="531223"/>
            <a:ext cx="10920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469FBCE-EA60-E759-32F8-670CFBD006C1}"/>
              </a:ext>
            </a:extLst>
          </p:cNvPr>
          <p:cNvSpPr txBox="1">
            <a:spLocks/>
          </p:cNvSpPr>
          <p:nvPr/>
        </p:nvSpPr>
        <p:spPr>
          <a:xfrm>
            <a:off x="357051" y="1416790"/>
            <a:ext cx="11087593" cy="5779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Arial" panose="020B0604020202020204" pitchFamily="34" charset="0"/>
              <a:buNone/>
              <a:defRPr sz="24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571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43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10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82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2556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Subheader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if needed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0BAB5E-CB62-42AD-EC57-E0A23FB5BCC8}"/>
              </a:ext>
            </a:extLst>
          </p:cNvPr>
          <p:cNvSpPr txBox="1"/>
          <p:nvPr/>
        </p:nvSpPr>
        <p:spPr>
          <a:xfrm>
            <a:off x="357051" y="2083518"/>
            <a:ext cx="10267406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en-GB" sz="2400" err="1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err="1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err="1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2" name="Psychological Professions Week logo" descr="logo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911" y="284744"/>
            <a:ext cx="2590786" cy="99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15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2CCABD-EFCD-4E2D-8DC7-29A670D956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0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6F949-E494-48AE-B051-937C0776CA58}"/>
              </a:ext>
            </a:extLst>
          </p:cNvPr>
          <p:cNvSpPr/>
          <p:nvPr/>
        </p:nvSpPr>
        <p:spPr>
          <a:xfrm>
            <a:off x="184558" y="170535"/>
            <a:ext cx="11828477" cy="6484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76ABC-89AD-773D-C106-8209DE1DEFF2}"/>
              </a:ext>
            </a:extLst>
          </p:cNvPr>
          <p:cNvSpPr txBox="1"/>
          <p:nvPr/>
        </p:nvSpPr>
        <p:spPr>
          <a:xfrm>
            <a:off x="357051" y="531223"/>
            <a:ext cx="10920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0030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0BAB5E-CB62-42AD-EC57-E0A23FB5BCC8}"/>
              </a:ext>
            </a:extLst>
          </p:cNvPr>
          <p:cNvSpPr txBox="1"/>
          <p:nvPr/>
        </p:nvSpPr>
        <p:spPr>
          <a:xfrm>
            <a:off x="357051" y="2083518"/>
            <a:ext cx="10267406" cy="223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54318F"/>
              </a:buClr>
              <a:buFont typeface="Arial" panose="020B0604020202020204" pitchFamily="34" charset="0"/>
              <a:buChar char="•"/>
            </a:pP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</a:p>
          <a:p>
            <a:pPr marL="342900" indent="-342900">
              <a:lnSpc>
                <a:spcPct val="150000"/>
              </a:lnSpc>
              <a:buClr>
                <a:srgbClr val="54318F"/>
              </a:buClr>
              <a:buFont typeface="Arial" panose="020B0604020202020204" pitchFamily="34" charset="0"/>
              <a:buChar char="•"/>
            </a:pP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</a:p>
          <a:p>
            <a:pPr marL="342900" indent="-342900">
              <a:lnSpc>
                <a:spcPct val="150000"/>
              </a:lnSpc>
              <a:buClr>
                <a:srgbClr val="54318F"/>
              </a:buClr>
              <a:buFont typeface="Arial" panose="020B0604020202020204" pitchFamily="34" charset="0"/>
              <a:buChar char="•"/>
            </a:pP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</a:p>
          <a:p>
            <a:pPr marL="342900" indent="-342900">
              <a:lnSpc>
                <a:spcPct val="150000"/>
              </a:lnSpc>
              <a:buClr>
                <a:srgbClr val="54318F"/>
              </a:buClr>
              <a:buFont typeface="Arial" panose="020B0604020202020204" pitchFamily="34" charset="0"/>
              <a:buChar char="•"/>
            </a:pP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469FBCE-EA60-E759-32F8-670CFBD006C1}"/>
              </a:ext>
            </a:extLst>
          </p:cNvPr>
          <p:cNvSpPr txBox="1">
            <a:spLocks/>
          </p:cNvSpPr>
          <p:nvPr/>
        </p:nvSpPr>
        <p:spPr>
          <a:xfrm>
            <a:off x="357051" y="1416790"/>
            <a:ext cx="11087593" cy="5779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Font typeface="Arial" panose="020B0604020202020204" pitchFamily="34" charset="0"/>
              <a:buNone/>
              <a:defRPr sz="24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571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43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10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82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7313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42556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Subheader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if needed</a:t>
            </a:r>
          </a:p>
        </p:txBody>
      </p:sp>
      <p:pic>
        <p:nvPicPr>
          <p:cNvPr id="12" name="Psychological Professions Week logo" descr="logo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911" y="284744"/>
            <a:ext cx="2590786" cy="99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533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2CCABD-EFCD-4E2D-8DC7-29A670D956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0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6F949-E494-48AE-B051-937C0776CA58}"/>
              </a:ext>
            </a:extLst>
          </p:cNvPr>
          <p:cNvSpPr/>
          <p:nvPr/>
        </p:nvSpPr>
        <p:spPr>
          <a:xfrm>
            <a:off x="184558" y="170535"/>
            <a:ext cx="11828477" cy="6484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B27246-70B8-8842-9891-251B135DEC72}"/>
              </a:ext>
            </a:extLst>
          </p:cNvPr>
          <p:cNvSpPr txBox="1"/>
          <p:nvPr/>
        </p:nvSpPr>
        <p:spPr>
          <a:xfrm>
            <a:off x="6096000" y="2113042"/>
            <a:ext cx="5302871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>
                <a:solidFill/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pPr>
              <a:lnSpc>
                <a:spcPct val="150000"/>
              </a:lnSpc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>
                <a:solidFill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www.ppn.nhs.uk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>
                <a:solidFill/>
                <a:latin typeface="Arial"/>
                <a:cs typeface="Arial"/>
              </a:rPr>
              <a:t>#PPWeek25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>
                <a:solidFill/>
                <a:latin typeface="Arial"/>
                <a:cs typeface="Arial"/>
              </a:rPr>
              <a:t>#PsychologicalProfessionsWeek2025</a:t>
            </a:r>
          </a:p>
        </p:txBody>
      </p:sp>
      <p:pic>
        <p:nvPicPr>
          <p:cNvPr id="8" name="Psychological Professions Week logo" descr="logo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29" y="2815572"/>
            <a:ext cx="3203455" cy="122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90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CA2A3863D26B41A8CD633862F55281" ma:contentTypeVersion="14" ma:contentTypeDescription="Create a new document." ma:contentTypeScope="" ma:versionID="d3e44b913f586209f03f2ae496583fdd">
  <xsd:schema xmlns:xsd="http://www.w3.org/2001/XMLSchema" xmlns:xs="http://www.w3.org/2001/XMLSchema" xmlns:p="http://schemas.microsoft.com/office/2006/metadata/properties" xmlns:ns1="http://schemas.microsoft.com/sharepoint/v3" xmlns:ns2="f8694fd0-706e-48fd-b04a-93a357616989" xmlns:ns3="4a452516-c83e-4d19-948c-c9106899f6d9" targetNamespace="http://schemas.microsoft.com/office/2006/metadata/properties" ma:root="true" ma:fieldsID="10f14cb464878c4c0b926a852b981572" ns1:_="" ns2:_="" ns3:_="">
    <xsd:import namespace="http://schemas.microsoft.com/sharepoint/v3"/>
    <xsd:import namespace="f8694fd0-706e-48fd-b04a-93a357616989"/>
    <xsd:import namespace="4a452516-c83e-4d19-948c-c9106899f6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694fd0-706e-48fd-b04a-93a3576169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452516-c83e-4d19-948c-c9106899f6d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4cc6f6d7-382d-44bf-9186-35b16345138c}" ma:internalName="TaxCatchAll" ma:showField="CatchAllData" ma:web="4a452516-c83e-4d19-948c-c9106899f6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694fd0-706e-48fd-b04a-93a357616989">
      <Terms xmlns="http://schemas.microsoft.com/office/infopath/2007/PartnerControls"/>
    </lcf76f155ced4ddcb4097134ff3c332f>
    <_ip_UnifiedCompliancePolicyProperties xmlns="http://schemas.microsoft.com/sharepoint/v3" xsi:nil="true"/>
    <TaxCatchAll xmlns="4a452516-c83e-4d19-948c-c9106899f6d9" xsi:nil="true"/>
    <_ip_UnifiedCompliancePolicyUIAc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80364A4-2024-43D4-86BD-253CDE5DA3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8694fd0-706e-48fd-b04a-93a357616989"/>
    <ds:schemaRef ds:uri="4a452516-c83e-4d19-948c-c9106899f6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881767-67F2-4BDC-B022-2106AEA46C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B381-9176-44C8-88E2-641686EAD903}">
  <ds:schemaRefs>
    <ds:schemaRef ds:uri="8d1c86c9-e727-46b8-8e60-6d315c8da76c"/>
    <ds:schemaRef ds:uri="cffba80a-7c73-4e02-b2da-8fa11b1d1a0d"/>
    <ds:schemaRef ds:uri="http://schemas.microsoft.com/office/2006/metadata/properties"/>
    <ds:schemaRef ds:uri="http://schemas.microsoft.com/office/infopath/2007/PartnerControls"/>
    <ds:schemaRef ds:uri="7716f188-47ca-4b78-8834-bc9afbd4ade6"/>
    <ds:schemaRef ds:uri="5bcd1e36-a641-4ea0-b6e0-ab0f32f206b7"/>
    <ds:schemaRef ds:uri="http://schemas.microsoft.com/sharepoint/v3"/>
    <ds:schemaRef ds:uri="9cae19cf-cfe3-41a4-a6d7-cfdc75e5184d"/>
    <ds:schemaRef ds:uri="3df05c99-492f-45c1-9071-9b56d96d89db"/>
    <ds:schemaRef ds:uri="f8694fd0-706e-48fd-b04a-93a357616989"/>
    <ds:schemaRef ds:uri="4a452516-c83e-4d19-948c-c9106899f6d9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26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WRAY, Ella (SUSSEX PARTNERSHIP NHS FOUNDATION TRUST)</dc:creator>
  <cp:lastModifiedBy>James</cp:lastModifiedBy>
  <cp:revision>102</cp:revision>
  <dcterms:created xsi:type="dcterms:W3CDTF">2022-03-03T11:55:35Z</dcterms:created>
  <dcterms:modified xsi:type="dcterms:W3CDTF">2026-09-10T20:28:05Z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0x01010015CA2A3863D26B41A8CD633862F55281</vt:lpwstr>
  </property>
  <property fmtid="{D5CDD505-2E9C-101B-9397-08002B2CF9AE}" pid="3" name="MediaServiceImageTags">
    <vt:lpwstr/>
  </property>
  <property fmtid="{D5CDD505-2E9C-101B-9397-08002B2CF9AE}" pid="4" name="_ExtendedDescription">
    <vt:lpwstr/>
  </property>
</Properties>
</file>