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7" r:id="rId5"/>
  </p:sldMasterIdLst>
  <p:notesMasterIdLst>
    <p:notesMasterId r:id="rId9"/>
  </p:notesMasterIdLst>
  <p:handoutMasterIdLst>
    <p:handoutMasterId r:id="rId10"/>
  </p:handoutMasterIdLst>
  <p:sldIdLst>
    <p:sldId id="256" r:id="rId6"/>
    <p:sldId id="262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318F"/>
    <a:srgbClr val="003087"/>
    <a:srgbClr val="CFC7E0"/>
    <a:srgbClr val="CC99FF"/>
    <a:srgbClr val="7030A0"/>
    <a:srgbClr val="BFB4D6"/>
    <a:srgbClr val="A998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8A5372C-738E-0AC0-9E3E-11C0B6F055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C3382-4E77-39E4-423D-C79DBA672C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B51BD-C22C-4D62-8DCA-14BED950A657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09DC62-68F9-5F47-6E66-3545562E65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A7930-57E1-1EDA-7583-9A87709AD2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A6A2E-666C-4BBC-B23F-BF08493A3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664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61213-4BC2-4F5B-AB6F-D959852F68E1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52936-4D01-4625-940F-E471AC0E0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21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Week Teams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purple banner with people around a circle&#10;&#10;Description automatically generated">
            <a:extLst>
              <a:ext uri="{FF2B5EF4-FFF2-40B4-BE49-F238E27FC236}">
                <a16:creationId xmlns:a16="http://schemas.microsoft.com/office/drawing/2014/main" id="{729DADC6-8D5C-5DF5-B6C0-1E68C8581C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924" y="99498"/>
            <a:ext cx="5577444" cy="313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9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Week Teams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purple banner with people around a circle">
            <a:extLst>
              <a:ext uri="{FF2B5EF4-FFF2-40B4-BE49-F238E27FC236}">
                <a16:creationId xmlns:a16="http://schemas.microsoft.com/office/drawing/2014/main" id="{E70D5883-3DA0-C26E-50CA-FFDC1AAE16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877" y="0"/>
            <a:ext cx="5575794" cy="31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27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Week Teams background">
    <p:bg>
      <p:bgPr>
        <a:solidFill>
          <a:srgbClr val="CFC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9969E19-36B7-2E85-E6E7-114542FC5D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95802" y="648627"/>
            <a:ext cx="5576400" cy="2050717"/>
          </a:xfrm>
          <a:prstGeom prst="rect">
            <a:avLst/>
          </a:prstGeom>
          <a:solidFill>
            <a:srgbClr val="CFC7E0">
              <a:alpha val="0"/>
            </a:srgbClr>
          </a:solidFill>
        </p:spPr>
      </p:pic>
    </p:spTree>
    <p:extLst>
      <p:ext uri="{BB962C8B-B14F-4D97-AF65-F5344CB8AC3E}">
        <p14:creationId xmlns:p14="http://schemas.microsoft.com/office/powerpoint/2010/main" val="517522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BFB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purple banner with people around a circle">
            <a:extLst>
              <a:ext uri="{FF2B5EF4-FFF2-40B4-BE49-F238E27FC236}">
                <a16:creationId xmlns:a16="http://schemas.microsoft.com/office/drawing/2014/main" id="{83A0BF7D-E066-B1F7-EAD8-2C0684BAF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22" y="0"/>
            <a:ext cx="5575794" cy="3135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6B03B8-2E4F-B5B7-C17C-DA21BF675879}"/>
              </a:ext>
            </a:extLst>
          </p:cNvPr>
          <p:cNvSpPr/>
          <p:nvPr userDrawn="1"/>
        </p:nvSpPr>
        <p:spPr>
          <a:xfrm>
            <a:off x="0" y="3277590"/>
            <a:ext cx="12192000" cy="3580410"/>
          </a:xfrm>
          <a:prstGeom prst="rect">
            <a:avLst/>
          </a:prstGeom>
          <a:solidFill>
            <a:srgbClr val="BFB4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61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purple banner with people around a circle">
            <a:extLst>
              <a:ext uri="{FF2B5EF4-FFF2-40B4-BE49-F238E27FC236}">
                <a16:creationId xmlns:a16="http://schemas.microsoft.com/office/drawing/2014/main" id="{83A0BF7D-E066-B1F7-EAD8-2C0684BAF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22" y="0"/>
            <a:ext cx="5575794" cy="3135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6B03B8-2E4F-B5B7-C17C-DA21BF675879}"/>
              </a:ext>
            </a:extLst>
          </p:cNvPr>
          <p:cNvSpPr/>
          <p:nvPr userDrawn="1"/>
        </p:nvSpPr>
        <p:spPr>
          <a:xfrm>
            <a:off x="0" y="3277590"/>
            <a:ext cx="12192000" cy="3580410"/>
          </a:xfrm>
          <a:prstGeom prst="rect">
            <a:avLst/>
          </a:prstGeom>
          <a:solidFill>
            <a:srgbClr val="BFB4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67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7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4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5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3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74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72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35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41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65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73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92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9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7218FD-8436-9846-E96B-C78441DC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CA3FF-4D56-CEE3-F21F-68D80AF8B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B4F23-0F2A-DC23-A002-22531002B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7787E-A9D4-403A-93D2-18618CF39B14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C59CB-155E-7200-ED53-0E5D74E22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D0870-DF12-57AF-9173-86646E32C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DDF36-079B-4DA0-AE0D-BC032AB947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78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02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028E9-8292-5A96-EBF3-D238F7894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83092"/>
            <a:ext cx="11531600" cy="762000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A8727-A11A-B86D-14F7-7A44D6A62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35289"/>
            <a:ext cx="11531600" cy="344894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Please use the background slide of your choice from the selection in this pack.</a:t>
            </a:r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Hashtag information (bottom left):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Remove this if you prefer by clicking on the text box and clicking delete</a:t>
            </a:r>
          </a:p>
          <a:p>
            <a:pPr marL="457200" lvl="1" indent="0"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To export your background for use in MS Teams: 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Click on the slide you want to use, then click on File → Export → Change file type → Select PNG. 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This will save the background image for you to then upload into MS Teams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646FA-1DD0-FF0D-C74E-8BB5918C7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491E40-FB7F-7426-1BA5-837ADA0C9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050" y="400525"/>
            <a:ext cx="4870956" cy="18678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19DF3B-1B8B-E05F-4DA3-61A8D93F4A44}"/>
              </a:ext>
            </a:extLst>
          </p:cNvPr>
          <p:cNvSpPr txBox="1"/>
          <p:nvPr/>
        </p:nvSpPr>
        <p:spPr>
          <a:xfrm>
            <a:off x="585652" y="5718517"/>
            <a:ext cx="473746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>
                <a:solidFill>
                  <a:srgbClr val="003087"/>
                </a:solidFill>
                <a:latin typeface="Arial"/>
                <a:cs typeface="Arial"/>
              </a:rPr>
              <a:t>#PsychologicalProfessionsWeek2026</a:t>
            </a:r>
            <a:endParaRPr lang="en-GB" dirty="0">
              <a:solidFill>
                <a:srgbClr val="0030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03087"/>
                </a:solidFill>
                <a:latin typeface="Arial"/>
                <a:cs typeface="Arial"/>
              </a:rPr>
              <a:t>#PPWeek26</a:t>
            </a:r>
            <a:r>
              <a:rPr lang="en-GB" dirty="0">
                <a:solidFill>
                  <a:srgbClr val="003087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278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C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F245078-4FF1-3868-7C08-27B9944639F2}"/>
              </a:ext>
            </a:extLst>
          </p:cNvPr>
          <p:cNvSpPr txBox="1"/>
          <p:nvPr/>
        </p:nvSpPr>
        <p:spPr>
          <a:xfrm>
            <a:off x="585652" y="5708469"/>
            <a:ext cx="473746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>
                <a:solidFill>
                  <a:srgbClr val="003087"/>
                </a:solidFill>
                <a:latin typeface="Arial"/>
                <a:cs typeface="Arial"/>
              </a:rPr>
              <a:t>#PsychologicalProfessionsWeek2026</a:t>
            </a:r>
            <a:endParaRPr lang="en-GB" dirty="0">
              <a:solidFill>
                <a:srgbClr val="0030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03087"/>
                </a:solidFill>
                <a:latin typeface="Arial"/>
                <a:cs typeface="Arial"/>
              </a:rPr>
              <a:t>#PPWeek26</a:t>
            </a:r>
            <a:r>
              <a:rPr lang="en-GB" dirty="0">
                <a:solidFill>
                  <a:srgbClr val="003087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F9C46F-3DDA-70CE-8D44-29777CB86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050" y="400525"/>
            <a:ext cx="4870956" cy="18678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694fd0-706e-48fd-b04a-93a357616989">
      <Terms xmlns="http://schemas.microsoft.com/office/infopath/2007/PartnerControls"/>
    </lcf76f155ced4ddcb4097134ff3c332f>
    <_ip_UnifiedCompliancePolicyProperties xmlns="http://schemas.microsoft.com/sharepoint/v3" xsi:nil="true"/>
    <TaxCatchAll xmlns="4a452516-c83e-4d19-948c-c9106899f6d9" xsi:nil="true"/>
    <_ip_UnifiedCompliancePolicyUIAction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CA2A3863D26B41A8CD633862F55281" ma:contentTypeVersion="14" ma:contentTypeDescription="Create a new document." ma:contentTypeScope="" ma:versionID="d3e44b913f586209f03f2ae496583fdd">
  <xsd:schema xmlns:xsd="http://www.w3.org/2001/XMLSchema" xmlns:xs="http://www.w3.org/2001/XMLSchema" xmlns:p="http://schemas.microsoft.com/office/2006/metadata/properties" xmlns:ns1="http://schemas.microsoft.com/sharepoint/v3" xmlns:ns2="f8694fd0-706e-48fd-b04a-93a357616989" xmlns:ns3="4a452516-c83e-4d19-948c-c9106899f6d9" targetNamespace="http://schemas.microsoft.com/office/2006/metadata/properties" ma:root="true" ma:fieldsID="10f14cb464878c4c0b926a852b981572" ns1:_="" ns2:_="" ns3:_="">
    <xsd:import namespace="http://schemas.microsoft.com/sharepoint/v3"/>
    <xsd:import namespace="f8694fd0-706e-48fd-b04a-93a357616989"/>
    <xsd:import namespace="4a452516-c83e-4d19-948c-c9106899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694fd0-706e-48fd-b04a-93a3576169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452516-c83e-4d19-948c-c9106899f6d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cc6f6d7-382d-44bf-9186-35b16345138c}" ma:internalName="TaxCatchAll" ma:showField="CatchAllData" ma:web="4a452516-c83e-4d19-948c-c9106899f6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4A677A-0971-47A4-B878-9C1F9B683722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9cae19cf-cfe3-41a4-a6d7-cfdc75e5184d"/>
    <ds:schemaRef ds:uri="http://schemas.openxmlformats.org/package/2006/metadata/core-properties"/>
    <ds:schemaRef ds:uri="3df05c99-492f-45c1-9071-9b56d96d89db"/>
    <ds:schemaRef ds:uri="http://www.w3.org/XML/1998/namespace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EA74A40-5BCB-4376-B766-43ED1380B09D}"/>
</file>

<file path=customXml/itemProps3.xml><?xml version="1.0" encoding="utf-8"?>
<ds:datastoreItem xmlns:ds="http://schemas.openxmlformats.org/officeDocument/2006/customXml" ds:itemID="{3ED7B923-C00A-41ED-A20E-8CAF128FBC5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2559</TotalTime>
  <Words>92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Theme</vt:lpstr>
      <vt:lpstr>1_Office Theme</vt:lpstr>
      <vt:lpstr>Instructions</vt:lpstr>
      <vt:lpstr>PowerPoint Presentation</vt:lpstr>
      <vt:lpstr>PowerPoint Presentation</vt:lpstr>
    </vt:vector>
  </TitlesOfParts>
  <Company>Heath Education England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Jaclyn Stoneham</dc:creator>
  <cp:lastModifiedBy>VARTY, James (BIRMINGHAM AND SOLIHULL MENTAL HEALTH NHS FOUNDATION TRUST)</cp:lastModifiedBy>
  <cp:revision>20</cp:revision>
  <dcterms:created xsi:type="dcterms:W3CDTF">2023-07-04T09:59:29Z</dcterms:created>
  <dcterms:modified xsi:type="dcterms:W3CDTF">2026-06-30T10:39:30Z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0x01010015CA2A3863D26B41A8CD633862F55281</vt:lpwstr>
  </property>
  <property fmtid="{D5CDD505-2E9C-101B-9397-08002B2CF9AE}" pid="3" name="MediaServiceImageTags">
    <vt:lpwstr/>
  </property>
  <property fmtid="{D5CDD505-2E9C-101B-9397-08002B2CF9AE}" pid="4" name="_ExtendedDescription">
    <vt:lpwstr/>
  </property>
</Properties>
</file>