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slideLayouts/slideLayout27.xml" ContentType="application/vnd.openxmlformats-officedocument.presentationml.slideLayout+xml"/>
  <Override PartName="/ppt/theme/theme5.xml" ContentType="application/vnd.openxmlformats-officedocument.theme+xml"/>
  <Override PartName="/ppt/slideLayouts/slideLayout28.xml" ContentType="application/vnd.openxmlformats-officedocument.presentationml.slideLayout+xml"/>
  <Override PartName="/ppt/theme/theme6.xml" ContentType="application/vnd.openxmlformats-officedocument.theme+xml"/>
  <Override PartName="/ppt/slideLayouts/slideLayout29.xml" ContentType="application/vnd.openxmlformats-officedocument.presentationml.slideLayout+xml"/>
  <Override PartName="/ppt/theme/theme7.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8.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9.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4.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5.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6.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0.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7.xml" ContentType="application/vnd.openxmlformats-officedocument.themeOverr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8.xml" ContentType="application/vnd.openxmlformats-officedocument.themeOverr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9.xml" ContentType="application/vnd.openxmlformats-officedocument.themeOverr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10.xml" ContentType="application/vnd.openxmlformats-officedocument.themeOverride+xml"/>
  <Override PartName="/ppt/notesSlides/notesSlide11.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11.xml" ContentType="application/vnd.openxmlformats-officedocument.themeOverr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theme/themeOverride12.xml" ContentType="application/vnd.openxmlformats-officedocument.themeOverr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13.xml" ContentType="application/vnd.openxmlformats-officedocument.themeOverrid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theme/themeOverride14.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00" r:id="rId4"/>
    <p:sldMasterId id="2147483820" r:id="rId5"/>
    <p:sldMasterId id="2147483756" r:id="rId6"/>
    <p:sldMasterId id="2147483672" r:id="rId7"/>
    <p:sldMasterId id="2147483768" r:id="rId8"/>
    <p:sldMasterId id="2147483804" r:id="rId9"/>
    <p:sldMasterId id="2147483780" r:id="rId10"/>
    <p:sldMasterId id="2147483821" r:id="rId11"/>
    <p:sldMasterId id="2147483660" r:id="rId12"/>
    <p:sldMasterId id="2147483648" r:id="rId13"/>
  </p:sldMasterIdLst>
  <p:notesMasterIdLst>
    <p:notesMasterId r:id="rId96"/>
  </p:notesMasterIdLst>
  <p:handoutMasterIdLst>
    <p:handoutMasterId r:id="rId97"/>
  </p:handoutMasterIdLst>
  <p:sldIdLst>
    <p:sldId id="2147476120" r:id="rId14"/>
    <p:sldId id="2147476121" r:id="rId15"/>
    <p:sldId id="257" r:id="rId16"/>
    <p:sldId id="270" r:id="rId17"/>
    <p:sldId id="271" r:id="rId18"/>
    <p:sldId id="2147476198" r:id="rId19"/>
    <p:sldId id="2147476122" r:id="rId20"/>
    <p:sldId id="2147476123" r:id="rId21"/>
    <p:sldId id="2147476124" r:id="rId22"/>
    <p:sldId id="2147476125" r:id="rId23"/>
    <p:sldId id="2147476126" r:id="rId24"/>
    <p:sldId id="2147476127" r:id="rId25"/>
    <p:sldId id="2147476128" r:id="rId26"/>
    <p:sldId id="2147476129" r:id="rId27"/>
    <p:sldId id="2147476130" r:id="rId28"/>
    <p:sldId id="2147476131" r:id="rId29"/>
    <p:sldId id="2147476132" r:id="rId30"/>
    <p:sldId id="2147476133" r:id="rId31"/>
    <p:sldId id="2147476134" r:id="rId32"/>
    <p:sldId id="2147476135" r:id="rId33"/>
    <p:sldId id="2147476136" r:id="rId34"/>
    <p:sldId id="2147476137" r:id="rId35"/>
    <p:sldId id="2147476138" r:id="rId36"/>
    <p:sldId id="2147476139" r:id="rId37"/>
    <p:sldId id="2147476140" r:id="rId38"/>
    <p:sldId id="2147476141" r:id="rId39"/>
    <p:sldId id="2147476142" r:id="rId40"/>
    <p:sldId id="2147476143" r:id="rId41"/>
    <p:sldId id="2147476144" r:id="rId42"/>
    <p:sldId id="2147476145" r:id="rId43"/>
    <p:sldId id="2147476146" r:id="rId44"/>
    <p:sldId id="2147476147" r:id="rId45"/>
    <p:sldId id="2147476148" r:id="rId46"/>
    <p:sldId id="2147476149" r:id="rId47"/>
    <p:sldId id="2147476150" r:id="rId48"/>
    <p:sldId id="2147476151" r:id="rId49"/>
    <p:sldId id="2147476152" r:id="rId50"/>
    <p:sldId id="2147476153" r:id="rId51"/>
    <p:sldId id="2147476154" r:id="rId52"/>
    <p:sldId id="2147476155" r:id="rId53"/>
    <p:sldId id="2147476156" r:id="rId54"/>
    <p:sldId id="2147476157" r:id="rId55"/>
    <p:sldId id="2147476158" r:id="rId56"/>
    <p:sldId id="2147476159" r:id="rId57"/>
    <p:sldId id="2147476160" r:id="rId58"/>
    <p:sldId id="2147476161" r:id="rId59"/>
    <p:sldId id="2147476162" r:id="rId60"/>
    <p:sldId id="2147476163" r:id="rId61"/>
    <p:sldId id="2147476164" r:id="rId62"/>
    <p:sldId id="2147476165" r:id="rId63"/>
    <p:sldId id="2147476166" r:id="rId64"/>
    <p:sldId id="2147476167" r:id="rId65"/>
    <p:sldId id="2147476168" r:id="rId66"/>
    <p:sldId id="2147476169" r:id="rId67"/>
    <p:sldId id="2147476170" r:id="rId68"/>
    <p:sldId id="2147476171" r:id="rId69"/>
    <p:sldId id="2147476172" r:id="rId70"/>
    <p:sldId id="2147476173" r:id="rId71"/>
    <p:sldId id="2147476174" r:id="rId72"/>
    <p:sldId id="2147476175" r:id="rId73"/>
    <p:sldId id="2147476176" r:id="rId74"/>
    <p:sldId id="2147476177" r:id="rId75"/>
    <p:sldId id="2147476178" r:id="rId76"/>
    <p:sldId id="2147476179" r:id="rId77"/>
    <p:sldId id="2147476180" r:id="rId78"/>
    <p:sldId id="2147476181" r:id="rId79"/>
    <p:sldId id="2147476182" r:id="rId80"/>
    <p:sldId id="2147476183" r:id="rId81"/>
    <p:sldId id="2147476184" r:id="rId82"/>
    <p:sldId id="2147476185" r:id="rId83"/>
    <p:sldId id="2147476186" r:id="rId84"/>
    <p:sldId id="2147476187" r:id="rId85"/>
    <p:sldId id="2147476188" r:id="rId86"/>
    <p:sldId id="2147476189" r:id="rId87"/>
    <p:sldId id="2147476190" r:id="rId88"/>
    <p:sldId id="2147476191" r:id="rId89"/>
    <p:sldId id="2147476192" r:id="rId90"/>
    <p:sldId id="2147476193" r:id="rId91"/>
    <p:sldId id="2147476195" r:id="rId92"/>
    <p:sldId id="2147476196" r:id="rId93"/>
    <p:sldId id="2147476197" r:id="rId94"/>
    <p:sldId id="2147476194" r:id="rId9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18D89B-BBB3-4D79-BAD2-E2E417AAFE46}" v="78" dt="2025-07-09T10:40:04.02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3.xml"/><Relationship Id="rId21" Type="http://schemas.openxmlformats.org/officeDocument/2006/relationships/slide" Target="slides/slide8.xml"/><Relationship Id="rId42" Type="http://schemas.openxmlformats.org/officeDocument/2006/relationships/slide" Target="slides/slide29.xml"/><Relationship Id="rId47" Type="http://schemas.openxmlformats.org/officeDocument/2006/relationships/slide" Target="slides/slide34.xml"/><Relationship Id="rId63" Type="http://schemas.openxmlformats.org/officeDocument/2006/relationships/slide" Target="slides/slide50.xml"/><Relationship Id="rId68" Type="http://schemas.openxmlformats.org/officeDocument/2006/relationships/slide" Target="slides/slide55.xml"/><Relationship Id="rId84" Type="http://schemas.openxmlformats.org/officeDocument/2006/relationships/slide" Target="slides/slide71.xml"/><Relationship Id="rId89" Type="http://schemas.openxmlformats.org/officeDocument/2006/relationships/slide" Target="slides/slide76.xml"/><Relationship Id="rId16" Type="http://schemas.openxmlformats.org/officeDocument/2006/relationships/slide" Target="slides/slide3.xml"/><Relationship Id="rId11" Type="http://schemas.openxmlformats.org/officeDocument/2006/relationships/slideMaster" Target="slideMasters/slideMaster8.xml"/><Relationship Id="rId32" Type="http://schemas.openxmlformats.org/officeDocument/2006/relationships/slide" Target="slides/slide19.xml"/><Relationship Id="rId37" Type="http://schemas.openxmlformats.org/officeDocument/2006/relationships/slide" Target="slides/slide24.xml"/><Relationship Id="rId53" Type="http://schemas.openxmlformats.org/officeDocument/2006/relationships/slide" Target="slides/slide40.xml"/><Relationship Id="rId58" Type="http://schemas.openxmlformats.org/officeDocument/2006/relationships/slide" Target="slides/slide45.xml"/><Relationship Id="rId74" Type="http://schemas.openxmlformats.org/officeDocument/2006/relationships/slide" Target="slides/slide61.xml"/><Relationship Id="rId79" Type="http://schemas.openxmlformats.org/officeDocument/2006/relationships/slide" Target="slides/slide66.xml"/><Relationship Id="rId102" Type="http://schemas.microsoft.com/office/2016/11/relationships/changesInfo" Target="changesInfos/changesInfo1.xml"/><Relationship Id="rId5" Type="http://schemas.openxmlformats.org/officeDocument/2006/relationships/slideMaster" Target="slideMasters/slideMaster2.xml"/><Relationship Id="rId90" Type="http://schemas.openxmlformats.org/officeDocument/2006/relationships/slide" Target="slides/slide77.xml"/><Relationship Id="rId95" Type="http://schemas.openxmlformats.org/officeDocument/2006/relationships/slide" Target="slides/slide82.xml"/><Relationship Id="rId22" Type="http://schemas.openxmlformats.org/officeDocument/2006/relationships/slide" Target="slides/slide9.xml"/><Relationship Id="rId27" Type="http://schemas.openxmlformats.org/officeDocument/2006/relationships/slide" Target="slides/slide14.xml"/><Relationship Id="rId43" Type="http://schemas.openxmlformats.org/officeDocument/2006/relationships/slide" Target="slides/slide30.xml"/><Relationship Id="rId48" Type="http://schemas.openxmlformats.org/officeDocument/2006/relationships/slide" Target="slides/slide35.xml"/><Relationship Id="rId64" Type="http://schemas.openxmlformats.org/officeDocument/2006/relationships/slide" Target="slides/slide51.xml"/><Relationship Id="rId69" Type="http://schemas.openxmlformats.org/officeDocument/2006/relationships/slide" Target="slides/slide56.xml"/><Relationship Id="rId80" Type="http://schemas.openxmlformats.org/officeDocument/2006/relationships/slide" Target="slides/slide67.xml"/><Relationship Id="rId85" Type="http://schemas.openxmlformats.org/officeDocument/2006/relationships/slide" Target="slides/slide72.xml"/><Relationship Id="rId12" Type="http://schemas.openxmlformats.org/officeDocument/2006/relationships/slideMaster" Target="slideMasters/slideMaster9.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slide" Target="slides/slide33.xml"/><Relationship Id="rId59" Type="http://schemas.openxmlformats.org/officeDocument/2006/relationships/slide" Target="slides/slide46.xml"/><Relationship Id="rId67" Type="http://schemas.openxmlformats.org/officeDocument/2006/relationships/slide" Target="slides/slide54.xml"/><Relationship Id="rId103" Type="http://schemas.microsoft.com/office/2015/10/relationships/revisionInfo" Target="revisionInfo.xml"/><Relationship Id="rId20" Type="http://schemas.openxmlformats.org/officeDocument/2006/relationships/slide" Target="slides/slide7.xml"/><Relationship Id="rId41" Type="http://schemas.openxmlformats.org/officeDocument/2006/relationships/slide" Target="slides/slide28.xml"/><Relationship Id="rId54" Type="http://schemas.openxmlformats.org/officeDocument/2006/relationships/slide" Target="slides/slide41.xml"/><Relationship Id="rId62" Type="http://schemas.openxmlformats.org/officeDocument/2006/relationships/slide" Target="slides/slide49.xml"/><Relationship Id="rId70" Type="http://schemas.openxmlformats.org/officeDocument/2006/relationships/slide" Target="slides/slide57.xml"/><Relationship Id="rId75" Type="http://schemas.openxmlformats.org/officeDocument/2006/relationships/slide" Target="slides/slide62.xml"/><Relationship Id="rId83" Type="http://schemas.openxmlformats.org/officeDocument/2006/relationships/slide" Target="slides/slide70.xml"/><Relationship Id="rId88" Type="http://schemas.openxmlformats.org/officeDocument/2006/relationships/slide" Target="slides/slide75.xml"/><Relationship Id="rId91" Type="http://schemas.openxmlformats.org/officeDocument/2006/relationships/slide" Target="slides/slide78.xml"/><Relationship Id="rId96"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slide" Target="slides/slide36.xml"/><Relationship Id="rId57" Type="http://schemas.openxmlformats.org/officeDocument/2006/relationships/slide" Target="slides/slide44.xml"/><Relationship Id="rId10" Type="http://schemas.openxmlformats.org/officeDocument/2006/relationships/slideMaster" Target="slideMasters/slideMaster7.xml"/><Relationship Id="rId31" Type="http://schemas.openxmlformats.org/officeDocument/2006/relationships/slide" Target="slides/slide18.xml"/><Relationship Id="rId44" Type="http://schemas.openxmlformats.org/officeDocument/2006/relationships/slide" Target="slides/slide31.xml"/><Relationship Id="rId52" Type="http://schemas.openxmlformats.org/officeDocument/2006/relationships/slide" Target="slides/slide39.xml"/><Relationship Id="rId60" Type="http://schemas.openxmlformats.org/officeDocument/2006/relationships/slide" Target="slides/slide47.xml"/><Relationship Id="rId65" Type="http://schemas.openxmlformats.org/officeDocument/2006/relationships/slide" Target="slides/slide52.xml"/><Relationship Id="rId73" Type="http://schemas.openxmlformats.org/officeDocument/2006/relationships/slide" Target="slides/slide60.xml"/><Relationship Id="rId78" Type="http://schemas.openxmlformats.org/officeDocument/2006/relationships/slide" Target="slides/slide65.xml"/><Relationship Id="rId81" Type="http://schemas.openxmlformats.org/officeDocument/2006/relationships/slide" Target="slides/slide68.xml"/><Relationship Id="rId86" Type="http://schemas.openxmlformats.org/officeDocument/2006/relationships/slide" Target="slides/slide73.xml"/><Relationship Id="rId94" Type="http://schemas.openxmlformats.org/officeDocument/2006/relationships/slide" Target="slides/slide81.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 Target="slides/slide5.xml"/><Relationship Id="rId39" Type="http://schemas.openxmlformats.org/officeDocument/2006/relationships/slide" Target="slides/slide26.xml"/><Relationship Id="rId34" Type="http://schemas.openxmlformats.org/officeDocument/2006/relationships/slide" Target="slides/slide21.xml"/><Relationship Id="rId50" Type="http://schemas.openxmlformats.org/officeDocument/2006/relationships/slide" Target="slides/slide37.xml"/><Relationship Id="rId55" Type="http://schemas.openxmlformats.org/officeDocument/2006/relationships/slide" Target="slides/slide42.xml"/><Relationship Id="rId76" Type="http://schemas.openxmlformats.org/officeDocument/2006/relationships/slide" Target="slides/slide63.xml"/><Relationship Id="rId97" Type="http://schemas.openxmlformats.org/officeDocument/2006/relationships/handoutMaster" Target="handoutMasters/handoutMaster1.xml"/><Relationship Id="rId7" Type="http://schemas.openxmlformats.org/officeDocument/2006/relationships/slideMaster" Target="slideMasters/slideMaster4.xml"/><Relationship Id="rId71" Type="http://schemas.openxmlformats.org/officeDocument/2006/relationships/slide" Target="slides/slide58.xml"/><Relationship Id="rId92" Type="http://schemas.openxmlformats.org/officeDocument/2006/relationships/slide" Target="slides/slide79.xml"/><Relationship Id="rId2" Type="http://schemas.openxmlformats.org/officeDocument/2006/relationships/customXml" Target="../customXml/item2.xml"/><Relationship Id="rId29" Type="http://schemas.openxmlformats.org/officeDocument/2006/relationships/slide" Target="slides/slide16.xml"/><Relationship Id="rId24" Type="http://schemas.openxmlformats.org/officeDocument/2006/relationships/slide" Target="slides/slide11.xml"/><Relationship Id="rId40" Type="http://schemas.openxmlformats.org/officeDocument/2006/relationships/slide" Target="slides/slide27.xml"/><Relationship Id="rId45" Type="http://schemas.openxmlformats.org/officeDocument/2006/relationships/slide" Target="slides/slide32.xml"/><Relationship Id="rId66" Type="http://schemas.openxmlformats.org/officeDocument/2006/relationships/slide" Target="slides/slide53.xml"/><Relationship Id="rId87" Type="http://schemas.openxmlformats.org/officeDocument/2006/relationships/slide" Target="slides/slide74.xml"/><Relationship Id="rId61" Type="http://schemas.openxmlformats.org/officeDocument/2006/relationships/slide" Target="slides/slide48.xml"/><Relationship Id="rId82" Type="http://schemas.openxmlformats.org/officeDocument/2006/relationships/slide" Target="slides/slide69.xml"/><Relationship Id="rId19" Type="http://schemas.openxmlformats.org/officeDocument/2006/relationships/slide" Target="slides/slide6.xml"/><Relationship Id="rId14" Type="http://schemas.openxmlformats.org/officeDocument/2006/relationships/slide" Target="slides/slide1.xml"/><Relationship Id="rId30" Type="http://schemas.openxmlformats.org/officeDocument/2006/relationships/slide" Target="slides/slide17.xml"/><Relationship Id="rId35" Type="http://schemas.openxmlformats.org/officeDocument/2006/relationships/slide" Target="slides/slide22.xml"/><Relationship Id="rId56" Type="http://schemas.openxmlformats.org/officeDocument/2006/relationships/slide" Target="slides/slide43.xml"/><Relationship Id="rId77" Type="http://schemas.openxmlformats.org/officeDocument/2006/relationships/slide" Target="slides/slide64.xml"/><Relationship Id="rId100" Type="http://schemas.openxmlformats.org/officeDocument/2006/relationships/theme" Target="theme/theme1.xml"/><Relationship Id="rId8" Type="http://schemas.openxmlformats.org/officeDocument/2006/relationships/slideMaster" Target="slideMasters/slideMaster5.xml"/><Relationship Id="rId51" Type="http://schemas.openxmlformats.org/officeDocument/2006/relationships/slide" Target="slides/slide38.xml"/><Relationship Id="rId72" Type="http://schemas.openxmlformats.org/officeDocument/2006/relationships/slide" Target="slides/slide59.xml"/><Relationship Id="rId93" Type="http://schemas.openxmlformats.org/officeDocument/2006/relationships/slide" Target="slides/slide80.xml"/><Relationship Id="rId98" Type="http://schemas.openxmlformats.org/officeDocument/2006/relationships/presProps" Target="presProps.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wis Taylor" userId="d15cf63a-93d5-4ef6-ad1c-9cc2eb136457" providerId="ADAL" clId="{4218D89B-BBB3-4D79-BAD2-E2E417AAFE46}"/>
    <pc:docChg chg="addSld modSld sldOrd addMainMaster modMainMaster">
      <pc:chgData name="Lewis Taylor" userId="d15cf63a-93d5-4ef6-ad1c-9cc2eb136457" providerId="ADAL" clId="{4218D89B-BBB3-4D79-BAD2-E2E417AAFE46}" dt="2025-07-09T10:40:04.024" v="155"/>
      <pc:docMkLst>
        <pc:docMk/>
      </pc:docMkLst>
      <pc:sldChg chg="add">
        <pc:chgData name="Lewis Taylor" userId="d15cf63a-93d5-4ef6-ad1c-9cc2eb136457" providerId="ADAL" clId="{4218D89B-BBB3-4D79-BAD2-E2E417AAFE46}" dt="2025-07-09T10:33:34.433" v="1"/>
        <pc:sldMkLst>
          <pc:docMk/>
          <pc:sldMk cId="2648057652" sldId="2147476122"/>
        </pc:sldMkLst>
      </pc:sldChg>
      <pc:sldChg chg="add">
        <pc:chgData name="Lewis Taylor" userId="d15cf63a-93d5-4ef6-ad1c-9cc2eb136457" providerId="ADAL" clId="{4218D89B-BBB3-4D79-BAD2-E2E417AAFE46}" dt="2025-07-09T10:33:36.815" v="3"/>
        <pc:sldMkLst>
          <pc:docMk/>
          <pc:sldMk cId="3564641954" sldId="2147476123"/>
        </pc:sldMkLst>
      </pc:sldChg>
      <pc:sldChg chg="add">
        <pc:chgData name="Lewis Taylor" userId="d15cf63a-93d5-4ef6-ad1c-9cc2eb136457" providerId="ADAL" clId="{4218D89B-BBB3-4D79-BAD2-E2E417AAFE46}" dt="2025-07-09T10:33:39.320" v="5"/>
        <pc:sldMkLst>
          <pc:docMk/>
          <pc:sldMk cId="2721508595" sldId="2147476124"/>
        </pc:sldMkLst>
      </pc:sldChg>
      <pc:sldChg chg="add">
        <pc:chgData name="Lewis Taylor" userId="d15cf63a-93d5-4ef6-ad1c-9cc2eb136457" providerId="ADAL" clId="{4218D89B-BBB3-4D79-BAD2-E2E417AAFE46}" dt="2025-07-09T10:33:41.666" v="7"/>
        <pc:sldMkLst>
          <pc:docMk/>
          <pc:sldMk cId="1275385207" sldId="2147476125"/>
        </pc:sldMkLst>
      </pc:sldChg>
      <pc:sldChg chg="add">
        <pc:chgData name="Lewis Taylor" userId="d15cf63a-93d5-4ef6-ad1c-9cc2eb136457" providerId="ADAL" clId="{4218D89B-BBB3-4D79-BAD2-E2E417AAFE46}" dt="2025-07-09T10:33:44.211" v="9"/>
        <pc:sldMkLst>
          <pc:docMk/>
          <pc:sldMk cId="1640884560" sldId="2147476126"/>
        </pc:sldMkLst>
      </pc:sldChg>
      <pc:sldChg chg="add">
        <pc:chgData name="Lewis Taylor" userId="d15cf63a-93d5-4ef6-ad1c-9cc2eb136457" providerId="ADAL" clId="{4218D89B-BBB3-4D79-BAD2-E2E417AAFE46}" dt="2025-07-09T10:33:45.906" v="11"/>
        <pc:sldMkLst>
          <pc:docMk/>
          <pc:sldMk cId="2334443457" sldId="2147476127"/>
        </pc:sldMkLst>
      </pc:sldChg>
      <pc:sldChg chg="add">
        <pc:chgData name="Lewis Taylor" userId="d15cf63a-93d5-4ef6-ad1c-9cc2eb136457" providerId="ADAL" clId="{4218D89B-BBB3-4D79-BAD2-E2E417AAFE46}" dt="2025-07-09T10:33:47.210" v="13"/>
        <pc:sldMkLst>
          <pc:docMk/>
          <pc:sldMk cId="926184573" sldId="2147476128"/>
        </pc:sldMkLst>
      </pc:sldChg>
      <pc:sldChg chg="add">
        <pc:chgData name="Lewis Taylor" userId="d15cf63a-93d5-4ef6-ad1c-9cc2eb136457" providerId="ADAL" clId="{4218D89B-BBB3-4D79-BAD2-E2E417AAFE46}" dt="2025-07-09T10:33:49.337" v="15"/>
        <pc:sldMkLst>
          <pc:docMk/>
          <pc:sldMk cId="1292813618" sldId="2147476129"/>
        </pc:sldMkLst>
      </pc:sldChg>
      <pc:sldChg chg="add">
        <pc:chgData name="Lewis Taylor" userId="d15cf63a-93d5-4ef6-ad1c-9cc2eb136457" providerId="ADAL" clId="{4218D89B-BBB3-4D79-BAD2-E2E417AAFE46}" dt="2025-07-09T10:33:50.424" v="17"/>
        <pc:sldMkLst>
          <pc:docMk/>
          <pc:sldMk cId="3956097368" sldId="2147476130"/>
        </pc:sldMkLst>
      </pc:sldChg>
      <pc:sldChg chg="add">
        <pc:chgData name="Lewis Taylor" userId="d15cf63a-93d5-4ef6-ad1c-9cc2eb136457" providerId="ADAL" clId="{4218D89B-BBB3-4D79-BAD2-E2E417AAFE46}" dt="2025-07-09T10:33:53.155" v="19"/>
        <pc:sldMkLst>
          <pc:docMk/>
          <pc:sldMk cId="1645864733" sldId="2147476131"/>
        </pc:sldMkLst>
      </pc:sldChg>
      <pc:sldChg chg="add">
        <pc:chgData name="Lewis Taylor" userId="d15cf63a-93d5-4ef6-ad1c-9cc2eb136457" providerId="ADAL" clId="{4218D89B-BBB3-4D79-BAD2-E2E417AAFE46}" dt="2025-07-09T10:33:54.392" v="21"/>
        <pc:sldMkLst>
          <pc:docMk/>
          <pc:sldMk cId="1387443625" sldId="2147476132"/>
        </pc:sldMkLst>
      </pc:sldChg>
      <pc:sldChg chg="add">
        <pc:chgData name="Lewis Taylor" userId="d15cf63a-93d5-4ef6-ad1c-9cc2eb136457" providerId="ADAL" clId="{4218D89B-BBB3-4D79-BAD2-E2E417AAFE46}" dt="2025-07-09T10:33:56.443" v="23"/>
        <pc:sldMkLst>
          <pc:docMk/>
          <pc:sldMk cId="463635222" sldId="2147476133"/>
        </pc:sldMkLst>
      </pc:sldChg>
      <pc:sldChg chg="add">
        <pc:chgData name="Lewis Taylor" userId="d15cf63a-93d5-4ef6-ad1c-9cc2eb136457" providerId="ADAL" clId="{4218D89B-BBB3-4D79-BAD2-E2E417AAFE46}" dt="2025-07-09T10:33:57.764" v="25"/>
        <pc:sldMkLst>
          <pc:docMk/>
          <pc:sldMk cId="3064356075" sldId="2147476134"/>
        </pc:sldMkLst>
      </pc:sldChg>
      <pc:sldChg chg="add">
        <pc:chgData name="Lewis Taylor" userId="d15cf63a-93d5-4ef6-ad1c-9cc2eb136457" providerId="ADAL" clId="{4218D89B-BBB3-4D79-BAD2-E2E417AAFE46}" dt="2025-07-09T10:34:00.425" v="27"/>
        <pc:sldMkLst>
          <pc:docMk/>
          <pc:sldMk cId="844763691" sldId="2147476135"/>
        </pc:sldMkLst>
      </pc:sldChg>
      <pc:sldChg chg="add">
        <pc:chgData name="Lewis Taylor" userId="d15cf63a-93d5-4ef6-ad1c-9cc2eb136457" providerId="ADAL" clId="{4218D89B-BBB3-4D79-BAD2-E2E417AAFE46}" dt="2025-07-09T10:34:02.047" v="29"/>
        <pc:sldMkLst>
          <pc:docMk/>
          <pc:sldMk cId="1690697748" sldId="2147476136"/>
        </pc:sldMkLst>
      </pc:sldChg>
      <pc:sldChg chg="add">
        <pc:chgData name="Lewis Taylor" userId="d15cf63a-93d5-4ef6-ad1c-9cc2eb136457" providerId="ADAL" clId="{4218D89B-BBB3-4D79-BAD2-E2E417AAFE46}" dt="2025-07-09T10:34:05.006" v="31"/>
        <pc:sldMkLst>
          <pc:docMk/>
          <pc:sldMk cId="1931814010" sldId="2147476137"/>
        </pc:sldMkLst>
      </pc:sldChg>
      <pc:sldChg chg="add">
        <pc:chgData name="Lewis Taylor" userId="d15cf63a-93d5-4ef6-ad1c-9cc2eb136457" providerId="ADAL" clId="{4218D89B-BBB3-4D79-BAD2-E2E417AAFE46}" dt="2025-07-09T10:34:06.212" v="33"/>
        <pc:sldMkLst>
          <pc:docMk/>
          <pc:sldMk cId="3396557484" sldId="2147476138"/>
        </pc:sldMkLst>
      </pc:sldChg>
      <pc:sldChg chg="add">
        <pc:chgData name="Lewis Taylor" userId="d15cf63a-93d5-4ef6-ad1c-9cc2eb136457" providerId="ADAL" clId="{4218D89B-BBB3-4D79-BAD2-E2E417AAFE46}" dt="2025-07-09T10:34:09.729" v="35"/>
        <pc:sldMkLst>
          <pc:docMk/>
          <pc:sldMk cId="2382921872" sldId="2147476139"/>
        </pc:sldMkLst>
      </pc:sldChg>
      <pc:sldChg chg="add">
        <pc:chgData name="Lewis Taylor" userId="d15cf63a-93d5-4ef6-ad1c-9cc2eb136457" providerId="ADAL" clId="{4218D89B-BBB3-4D79-BAD2-E2E417AAFE46}" dt="2025-07-09T10:34:10.844" v="37"/>
        <pc:sldMkLst>
          <pc:docMk/>
          <pc:sldMk cId="3956350282" sldId="2147476140"/>
        </pc:sldMkLst>
      </pc:sldChg>
      <pc:sldChg chg="add">
        <pc:chgData name="Lewis Taylor" userId="d15cf63a-93d5-4ef6-ad1c-9cc2eb136457" providerId="ADAL" clId="{4218D89B-BBB3-4D79-BAD2-E2E417AAFE46}" dt="2025-07-09T10:34:13.804" v="39"/>
        <pc:sldMkLst>
          <pc:docMk/>
          <pc:sldMk cId="1621282682" sldId="2147476141"/>
        </pc:sldMkLst>
      </pc:sldChg>
      <pc:sldChg chg="add">
        <pc:chgData name="Lewis Taylor" userId="d15cf63a-93d5-4ef6-ad1c-9cc2eb136457" providerId="ADAL" clId="{4218D89B-BBB3-4D79-BAD2-E2E417AAFE46}" dt="2025-07-09T10:34:15.200" v="41"/>
        <pc:sldMkLst>
          <pc:docMk/>
          <pc:sldMk cId="3446797337" sldId="2147476142"/>
        </pc:sldMkLst>
      </pc:sldChg>
      <pc:sldChg chg="add">
        <pc:chgData name="Lewis Taylor" userId="d15cf63a-93d5-4ef6-ad1c-9cc2eb136457" providerId="ADAL" clId="{4218D89B-BBB3-4D79-BAD2-E2E417AAFE46}" dt="2025-07-09T10:34:50.920" v="43"/>
        <pc:sldMkLst>
          <pc:docMk/>
          <pc:sldMk cId="2600863762" sldId="2147476143"/>
        </pc:sldMkLst>
      </pc:sldChg>
      <pc:sldChg chg="add">
        <pc:chgData name="Lewis Taylor" userId="d15cf63a-93d5-4ef6-ad1c-9cc2eb136457" providerId="ADAL" clId="{4218D89B-BBB3-4D79-BAD2-E2E417AAFE46}" dt="2025-07-09T10:34:52.709" v="45"/>
        <pc:sldMkLst>
          <pc:docMk/>
          <pc:sldMk cId="3184667984" sldId="2147476144"/>
        </pc:sldMkLst>
      </pc:sldChg>
      <pc:sldChg chg="add">
        <pc:chgData name="Lewis Taylor" userId="d15cf63a-93d5-4ef6-ad1c-9cc2eb136457" providerId="ADAL" clId="{4218D89B-BBB3-4D79-BAD2-E2E417AAFE46}" dt="2025-07-09T10:34:53.532" v="47"/>
        <pc:sldMkLst>
          <pc:docMk/>
          <pc:sldMk cId="1578928451" sldId="2147476145"/>
        </pc:sldMkLst>
      </pc:sldChg>
      <pc:sldChg chg="add">
        <pc:chgData name="Lewis Taylor" userId="d15cf63a-93d5-4ef6-ad1c-9cc2eb136457" providerId="ADAL" clId="{4218D89B-BBB3-4D79-BAD2-E2E417AAFE46}" dt="2025-07-09T10:34:55.422" v="49"/>
        <pc:sldMkLst>
          <pc:docMk/>
          <pc:sldMk cId="2858129582" sldId="2147476146"/>
        </pc:sldMkLst>
      </pc:sldChg>
      <pc:sldChg chg="add">
        <pc:chgData name="Lewis Taylor" userId="d15cf63a-93d5-4ef6-ad1c-9cc2eb136457" providerId="ADAL" clId="{4218D89B-BBB3-4D79-BAD2-E2E417AAFE46}" dt="2025-07-09T10:34:57.112" v="51"/>
        <pc:sldMkLst>
          <pc:docMk/>
          <pc:sldMk cId="896997058" sldId="2147476147"/>
        </pc:sldMkLst>
      </pc:sldChg>
      <pc:sldChg chg="add">
        <pc:chgData name="Lewis Taylor" userId="d15cf63a-93d5-4ef6-ad1c-9cc2eb136457" providerId="ADAL" clId="{4218D89B-BBB3-4D79-BAD2-E2E417AAFE46}" dt="2025-07-09T10:34:58.121" v="53"/>
        <pc:sldMkLst>
          <pc:docMk/>
          <pc:sldMk cId="3721494398" sldId="2147476148"/>
        </pc:sldMkLst>
      </pc:sldChg>
      <pc:sldChg chg="add">
        <pc:chgData name="Lewis Taylor" userId="d15cf63a-93d5-4ef6-ad1c-9cc2eb136457" providerId="ADAL" clId="{4218D89B-BBB3-4D79-BAD2-E2E417AAFE46}" dt="2025-07-09T10:35:00.914" v="55"/>
        <pc:sldMkLst>
          <pc:docMk/>
          <pc:sldMk cId="2680150309" sldId="2147476149"/>
        </pc:sldMkLst>
      </pc:sldChg>
      <pc:sldChg chg="add">
        <pc:chgData name="Lewis Taylor" userId="d15cf63a-93d5-4ef6-ad1c-9cc2eb136457" providerId="ADAL" clId="{4218D89B-BBB3-4D79-BAD2-E2E417AAFE46}" dt="2025-07-09T10:35:01.709" v="57"/>
        <pc:sldMkLst>
          <pc:docMk/>
          <pc:sldMk cId="3657102644" sldId="2147476150"/>
        </pc:sldMkLst>
      </pc:sldChg>
      <pc:sldChg chg="add">
        <pc:chgData name="Lewis Taylor" userId="d15cf63a-93d5-4ef6-ad1c-9cc2eb136457" providerId="ADAL" clId="{4218D89B-BBB3-4D79-BAD2-E2E417AAFE46}" dt="2025-07-09T10:35:03.446" v="59"/>
        <pc:sldMkLst>
          <pc:docMk/>
          <pc:sldMk cId="3195879762" sldId="2147476151"/>
        </pc:sldMkLst>
      </pc:sldChg>
      <pc:sldChg chg="add">
        <pc:chgData name="Lewis Taylor" userId="d15cf63a-93d5-4ef6-ad1c-9cc2eb136457" providerId="ADAL" clId="{4218D89B-BBB3-4D79-BAD2-E2E417AAFE46}" dt="2025-07-09T10:35:05.600" v="61"/>
        <pc:sldMkLst>
          <pc:docMk/>
          <pc:sldMk cId="2937153878" sldId="2147476152"/>
        </pc:sldMkLst>
      </pc:sldChg>
      <pc:sldChg chg="add">
        <pc:chgData name="Lewis Taylor" userId="d15cf63a-93d5-4ef6-ad1c-9cc2eb136457" providerId="ADAL" clId="{4218D89B-BBB3-4D79-BAD2-E2E417AAFE46}" dt="2025-07-09T10:35:07.951" v="63"/>
        <pc:sldMkLst>
          <pc:docMk/>
          <pc:sldMk cId="1615510600" sldId="2147476153"/>
        </pc:sldMkLst>
      </pc:sldChg>
      <pc:sldChg chg="add">
        <pc:chgData name="Lewis Taylor" userId="d15cf63a-93d5-4ef6-ad1c-9cc2eb136457" providerId="ADAL" clId="{4218D89B-BBB3-4D79-BAD2-E2E417AAFE46}" dt="2025-07-09T10:35:08.901" v="65"/>
        <pc:sldMkLst>
          <pc:docMk/>
          <pc:sldMk cId="4087443558" sldId="2147476154"/>
        </pc:sldMkLst>
      </pc:sldChg>
      <pc:sldChg chg="add">
        <pc:chgData name="Lewis Taylor" userId="d15cf63a-93d5-4ef6-ad1c-9cc2eb136457" providerId="ADAL" clId="{4218D89B-BBB3-4D79-BAD2-E2E417AAFE46}" dt="2025-07-09T10:35:11.216" v="67"/>
        <pc:sldMkLst>
          <pc:docMk/>
          <pc:sldMk cId="4196475127" sldId="2147476155"/>
        </pc:sldMkLst>
      </pc:sldChg>
      <pc:sldChg chg="add">
        <pc:chgData name="Lewis Taylor" userId="d15cf63a-93d5-4ef6-ad1c-9cc2eb136457" providerId="ADAL" clId="{4218D89B-BBB3-4D79-BAD2-E2E417AAFE46}" dt="2025-07-09T10:35:11.947" v="69"/>
        <pc:sldMkLst>
          <pc:docMk/>
          <pc:sldMk cId="1325397264" sldId="2147476156"/>
        </pc:sldMkLst>
      </pc:sldChg>
      <pc:sldChg chg="add">
        <pc:chgData name="Lewis Taylor" userId="d15cf63a-93d5-4ef6-ad1c-9cc2eb136457" providerId="ADAL" clId="{4218D89B-BBB3-4D79-BAD2-E2E417AAFE46}" dt="2025-07-09T10:35:14.186" v="71"/>
        <pc:sldMkLst>
          <pc:docMk/>
          <pc:sldMk cId="2780103738" sldId="2147476157"/>
        </pc:sldMkLst>
      </pc:sldChg>
      <pc:sldChg chg="add">
        <pc:chgData name="Lewis Taylor" userId="d15cf63a-93d5-4ef6-ad1c-9cc2eb136457" providerId="ADAL" clId="{4218D89B-BBB3-4D79-BAD2-E2E417AAFE46}" dt="2025-07-09T10:35:14.847" v="73"/>
        <pc:sldMkLst>
          <pc:docMk/>
          <pc:sldMk cId="2733563727" sldId="2147476158"/>
        </pc:sldMkLst>
      </pc:sldChg>
      <pc:sldChg chg="add">
        <pc:chgData name="Lewis Taylor" userId="d15cf63a-93d5-4ef6-ad1c-9cc2eb136457" providerId="ADAL" clId="{4218D89B-BBB3-4D79-BAD2-E2E417AAFE46}" dt="2025-07-09T10:35:16.766" v="75"/>
        <pc:sldMkLst>
          <pc:docMk/>
          <pc:sldMk cId="3297998531" sldId="2147476159"/>
        </pc:sldMkLst>
      </pc:sldChg>
      <pc:sldChg chg="add">
        <pc:chgData name="Lewis Taylor" userId="d15cf63a-93d5-4ef6-ad1c-9cc2eb136457" providerId="ADAL" clId="{4218D89B-BBB3-4D79-BAD2-E2E417AAFE46}" dt="2025-07-09T10:35:17.612" v="77"/>
        <pc:sldMkLst>
          <pc:docMk/>
          <pc:sldMk cId="364616981" sldId="2147476160"/>
        </pc:sldMkLst>
      </pc:sldChg>
      <pc:sldChg chg="add">
        <pc:chgData name="Lewis Taylor" userId="d15cf63a-93d5-4ef6-ad1c-9cc2eb136457" providerId="ADAL" clId="{4218D89B-BBB3-4D79-BAD2-E2E417AAFE46}" dt="2025-07-09T10:35:20.178" v="79"/>
        <pc:sldMkLst>
          <pc:docMk/>
          <pc:sldMk cId="820085480" sldId="2147476161"/>
        </pc:sldMkLst>
      </pc:sldChg>
      <pc:sldChg chg="add">
        <pc:chgData name="Lewis Taylor" userId="d15cf63a-93d5-4ef6-ad1c-9cc2eb136457" providerId="ADAL" clId="{4218D89B-BBB3-4D79-BAD2-E2E417AAFE46}" dt="2025-07-09T10:35:32.788" v="81"/>
        <pc:sldMkLst>
          <pc:docMk/>
          <pc:sldMk cId="2658312279" sldId="2147476162"/>
        </pc:sldMkLst>
      </pc:sldChg>
      <pc:sldChg chg="add">
        <pc:chgData name="Lewis Taylor" userId="d15cf63a-93d5-4ef6-ad1c-9cc2eb136457" providerId="ADAL" clId="{4218D89B-BBB3-4D79-BAD2-E2E417AAFE46}" dt="2025-07-09T10:35:34.768" v="83"/>
        <pc:sldMkLst>
          <pc:docMk/>
          <pc:sldMk cId="1141928764" sldId="2147476163"/>
        </pc:sldMkLst>
      </pc:sldChg>
      <pc:sldChg chg="add">
        <pc:chgData name="Lewis Taylor" userId="d15cf63a-93d5-4ef6-ad1c-9cc2eb136457" providerId="ADAL" clId="{4218D89B-BBB3-4D79-BAD2-E2E417AAFE46}" dt="2025-07-09T10:35:35.684" v="85"/>
        <pc:sldMkLst>
          <pc:docMk/>
          <pc:sldMk cId="1968962040" sldId="2147476164"/>
        </pc:sldMkLst>
      </pc:sldChg>
      <pc:sldChg chg="add">
        <pc:chgData name="Lewis Taylor" userId="d15cf63a-93d5-4ef6-ad1c-9cc2eb136457" providerId="ADAL" clId="{4218D89B-BBB3-4D79-BAD2-E2E417AAFE46}" dt="2025-07-09T10:35:37.494" v="87"/>
        <pc:sldMkLst>
          <pc:docMk/>
          <pc:sldMk cId="3877104043" sldId="2147476165"/>
        </pc:sldMkLst>
      </pc:sldChg>
      <pc:sldChg chg="add">
        <pc:chgData name="Lewis Taylor" userId="d15cf63a-93d5-4ef6-ad1c-9cc2eb136457" providerId="ADAL" clId="{4218D89B-BBB3-4D79-BAD2-E2E417AAFE46}" dt="2025-07-09T10:35:39.043" v="89"/>
        <pc:sldMkLst>
          <pc:docMk/>
          <pc:sldMk cId="2795653738" sldId="2147476166"/>
        </pc:sldMkLst>
      </pc:sldChg>
      <pc:sldChg chg="add">
        <pc:chgData name="Lewis Taylor" userId="d15cf63a-93d5-4ef6-ad1c-9cc2eb136457" providerId="ADAL" clId="{4218D89B-BBB3-4D79-BAD2-E2E417AAFE46}" dt="2025-07-09T10:35:40.397" v="91"/>
        <pc:sldMkLst>
          <pc:docMk/>
          <pc:sldMk cId="1346147529" sldId="2147476167"/>
        </pc:sldMkLst>
      </pc:sldChg>
      <pc:sldChg chg="add">
        <pc:chgData name="Lewis Taylor" userId="d15cf63a-93d5-4ef6-ad1c-9cc2eb136457" providerId="ADAL" clId="{4218D89B-BBB3-4D79-BAD2-E2E417AAFE46}" dt="2025-07-09T10:35:41.357" v="93"/>
        <pc:sldMkLst>
          <pc:docMk/>
          <pc:sldMk cId="3587583199" sldId="2147476168"/>
        </pc:sldMkLst>
      </pc:sldChg>
      <pc:sldChg chg="add">
        <pc:chgData name="Lewis Taylor" userId="d15cf63a-93d5-4ef6-ad1c-9cc2eb136457" providerId="ADAL" clId="{4218D89B-BBB3-4D79-BAD2-E2E417AAFE46}" dt="2025-07-09T10:35:44.206" v="95"/>
        <pc:sldMkLst>
          <pc:docMk/>
          <pc:sldMk cId="3617696619" sldId="2147476169"/>
        </pc:sldMkLst>
      </pc:sldChg>
      <pc:sldChg chg="add">
        <pc:chgData name="Lewis Taylor" userId="d15cf63a-93d5-4ef6-ad1c-9cc2eb136457" providerId="ADAL" clId="{4218D89B-BBB3-4D79-BAD2-E2E417AAFE46}" dt="2025-07-09T10:35:45.073" v="97"/>
        <pc:sldMkLst>
          <pc:docMk/>
          <pc:sldMk cId="915557290" sldId="2147476170"/>
        </pc:sldMkLst>
      </pc:sldChg>
      <pc:sldChg chg="add">
        <pc:chgData name="Lewis Taylor" userId="d15cf63a-93d5-4ef6-ad1c-9cc2eb136457" providerId="ADAL" clId="{4218D89B-BBB3-4D79-BAD2-E2E417AAFE46}" dt="2025-07-09T10:35:47.646" v="99"/>
        <pc:sldMkLst>
          <pc:docMk/>
          <pc:sldMk cId="2924103851" sldId="2147476171"/>
        </pc:sldMkLst>
      </pc:sldChg>
      <pc:sldChg chg="add">
        <pc:chgData name="Lewis Taylor" userId="d15cf63a-93d5-4ef6-ad1c-9cc2eb136457" providerId="ADAL" clId="{4218D89B-BBB3-4D79-BAD2-E2E417AAFE46}" dt="2025-07-09T10:36:05.657" v="101"/>
        <pc:sldMkLst>
          <pc:docMk/>
          <pc:sldMk cId="1770877923" sldId="2147476172"/>
        </pc:sldMkLst>
      </pc:sldChg>
      <pc:sldChg chg="add">
        <pc:chgData name="Lewis Taylor" userId="d15cf63a-93d5-4ef6-ad1c-9cc2eb136457" providerId="ADAL" clId="{4218D89B-BBB3-4D79-BAD2-E2E417AAFE46}" dt="2025-07-09T10:36:05.785" v="103"/>
        <pc:sldMkLst>
          <pc:docMk/>
          <pc:sldMk cId="1388033713" sldId="2147476173"/>
        </pc:sldMkLst>
      </pc:sldChg>
      <pc:sldChg chg="add">
        <pc:chgData name="Lewis Taylor" userId="d15cf63a-93d5-4ef6-ad1c-9cc2eb136457" providerId="ADAL" clId="{4218D89B-BBB3-4D79-BAD2-E2E417AAFE46}" dt="2025-07-09T10:36:05.912" v="105"/>
        <pc:sldMkLst>
          <pc:docMk/>
          <pc:sldMk cId="2089727900" sldId="2147476174"/>
        </pc:sldMkLst>
      </pc:sldChg>
      <pc:sldChg chg="add">
        <pc:chgData name="Lewis Taylor" userId="d15cf63a-93d5-4ef6-ad1c-9cc2eb136457" providerId="ADAL" clId="{4218D89B-BBB3-4D79-BAD2-E2E417AAFE46}" dt="2025-07-09T10:36:06.041" v="107"/>
        <pc:sldMkLst>
          <pc:docMk/>
          <pc:sldMk cId="3378939145" sldId="2147476175"/>
        </pc:sldMkLst>
      </pc:sldChg>
      <pc:sldChg chg="add">
        <pc:chgData name="Lewis Taylor" userId="d15cf63a-93d5-4ef6-ad1c-9cc2eb136457" providerId="ADAL" clId="{4218D89B-BBB3-4D79-BAD2-E2E417AAFE46}" dt="2025-07-09T10:36:06.215" v="109"/>
        <pc:sldMkLst>
          <pc:docMk/>
          <pc:sldMk cId="1378008876" sldId="2147476176"/>
        </pc:sldMkLst>
      </pc:sldChg>
      <pc:sldChg chg="add">
        <pc:chgData name="Lewis Taylor" userId="d15cf63a-93d5-4ef6-ad1c-9cc2eb136457" providerId="ADAL" clId="{4218D89B-BBB3-4D79-BAD2-E2E417AAFE46}" dt="2025-07-09T10:36:06.294" v="111"/>
        <pc:sldMkLst>
          <pc:docMk/>
          <pc:sldMk cId="2386666324" sldId="2147476177"/>
        </pc:sldMkLst>
      </pc:sldChg>
      <pc:sldChg chg="add">
        <pc:chgData name="Lewis Taylor" userId="d15cf63a-93d5-4ef6-ad1c-9cc2eb136457" providerId="ADAL" clId="{4218D89B-BBB3-4D79-BAD2-E2E417AAFE46}" dt="2025-07-09T10:36:13.398" v="113"/>
        <pc:sldMkLst>
          <pc:docMk/>
          <pc:sldMk cId="1633874505" sldId="2147476178"/>
        </pc:sldMkLst>
      </pc:sldChg>
      <pc:sldChg chg="add">
        <pc:chgData name="Lewis Taylor" userId="d15cf63a-93d5-4ef6-ad1c-9cc2eb136457" providerId="ADAL" clId="{4218D89B-BBB3-4D79-BAD2-E2E417AAFE46}" dt="2025-07-09T10:36:13.421" v="115"/>
        <pc:sldMkLst>
          <pc:docMk/>
          <pc:sldMk cId="520837769" sldId="2147476179"/>
        </pc:sldMkLst>
      </pc:sldChg>
      <pc:sldChg chg="add">
        <pc:chgData name="Lewis Taylor" userId="d15cf63a-93d5-4ef6-ad1c-9cc2eb136457" providerId="ADAL" clId="{4218D89B-BBB3-4D79-BAD2-E2E417AAFE46}" dt="2025-07-09T10:36:13.453" v="117"/>
        <pc:sldMkLst>
          <pc:docMk/>
          <pc:sldMk cId="2723731501" sldId="2147476180"/>
        </pc:sldMkLst>
      </pc:sldChg>
      <pc:sldChg chg="add">
        <pc:chgData name="Lewis Taylor" userId="d15cf63a-93d5-4ef6-ad1c-9cc2eb136457" providerId="ADAL" clId="{4218D89B-BBB3-4D79-BAD2-E2E417AAFE46}" dt="2025-07-09T10:36:13.468" v="119"/>
        <pc:sldMkLst>
          <pc:docMk/>
          <pc:sldMk cId="13170116" sldId="2147476181"/>
        </pc:sldMkLst>
      </pc:sldChg>
      <pc:sldChg chg="add">
        <pc:chgData name="Lewis Taylor" userId="d15cf63a-93d5-4ef6-ad1c-9cc2eb136457" providerId="ADAL" clId="{4218D89B-BBB3-4D79-BAD2-E2E417AAFE46}" dt="2025-07-09T10:36:13.500" v="121"/>
        <pc:sldMkLst>
          <pc:docMk/>
          <pc:sldMk cId="2744817243" sldId="2147476182"/>
        </pc:sldMkLst>
      </pc:sldChg>
      <pc:sldChg chg="add">
        <pc:chgData name="Lewis Taylor" userId="d15cf63a-93d5-4ef6-ad1c-9cc2eb136457" providerId="ADAL" clId="{4218D89B-BBB3-4D79-BAD2-E2E417AAFE46}" dt="2025-07-09T10:36:13.532" v="123"/>
        <pc:sldMkLst>
          <pc:docMk/>
          <pc:sldMk cId="2032321913" sldId="2147476183"/>
        </pc:sldMkLst>
      </pc:sldChg>
      <pc:sldChg chg="add">
        <pc:chgData name="Lewis Taylor" userId="d15cf63a-93d5-4ef6-ad1c-9cc2eb136457" providerId="ADAL" clId="{4218D89B-BBB3-4D79-BAD2-E2E417AAFE46}" dt="2025-07-09T10:36:13.549" v="125"/>
        <pc:sldMkLst>
          <pc:docMk/>
          <pc:sldMk cId="2487584798" sldId="2147476184"/>
        </pc:sldMkLst>
      </pc:sldChg>
      <pc:sldChg chg="add">
        <pc:chgData name="Lewis Taylor" userId="d15cf63a-93d5-4ef6-ad1c-9cc2eb136457" providerId="ADAL" clId="{4218D89B-BBB3-4D79-BAD2-E2E417AAFE46}" dt="2025-07-09T10:36:13.579" v="127"/>
        <pc:sldMkLst>
          <pc:docMk/>
          <pc:sldMk cId="3470923132" sldId="2147476185"/>
        </pc:sldMkLst>
      </pc:sldChg>
      <pc:sldChg chg="add">
        <pc:chgData name="Lewis Taylor" userId="d15cf63a-93d5-4ef6-ad1c-9cc2eb136457" providerId="ADAL" clId="{4218D89B-BBB3-4D79-BAD2-E2E417AAFE46}" dt="2025-07-09T10:36:13.611" v="129"/>
        <pc:sldMkLst>
          <pc:docMk/>
          <pc:sldMk cId="1625361745" sldId="2147476186"/>
        </pc:sldMkLst>
      </pc:sldChg>
      <pc:sldChg chg="add">
        <pc:chgData name="Lewis Taylor" userId="d15cf63a-93d5-4ef6-ad1c-9cc2eb136457" providerId="ADAL" clId="{4218D89B-BBB3-4D79-BAD2-E2E417AAFE46}" dt="2025-07-09T10:36:13.649" v="131"/>
        <pc:sldMkLst>
          <pc:docMk/>
          <pc:sldMk cId="2743814594" sldId="2147476187"/>
        </pc:sldMkLst>
      </pc:sldChg>
      <pc:sldChg chg="add">
        <pc:chgData name="Lewis Taylor" userId="d15cf63a-93d5-4ef6-ad1c-9cc2eb136457" providerId="ADAL" clId="{4218D89B-BBB3-4D79-BAD2-E2E417AAFE46}" dt="2025-07-09T10:36:13.784" v="133"/>
        <pc:sldMkLst>
          <pc:docMk/>
          <pc:sldMk cId="206640490" sldId="2147476188"/>
        </pc:sldMkLst>
      </pc:sldChg>
      <pc:sldChg chg="add">
        <pc:chgData name="Lewis Taylor" userId="d15cf63a-93d5-4ef6-ad1c-9cc2eb136457" providerId="ADAL" clId="{4218D89B-BBB3-4D79-BAD2-E2E417AAFE46}" dt="2025-07-09T10:36:13.800" v="135"/>
        <pc:sldMkLst>
          <pc:docMk/>
          <pc:sldMk cId="3771716399" sldId="2147476189"/>
        </pc:sldMkLst>
      </pc:sldChg>
      <pc:sldChg chg="add">
        <pc:chgData name="Lewis Taylor" userId="d15cf63a-93d5-4ef6-ad1c-9cc2eb136457" providerId="ADAL" clId="{4218D89B-BBB3-4D79-BAD2-E2E417AAFE46}" dt="2025-07-09T10:36:13.831" v="137"/>
        <pc:sldMkLst>
          <pc:docMk/>
          <pc:sldMk cId="3561008001" sldId="2147476190"/>
        </pc:sldMkLst>
      </pc:sldChg>
      <pc:sldChg chg="add">
        <pc:chgData name="Lewis Taylor" userId="d15cf63a-93d5-4ef6-ad1c-9cc2eb136457" providerId="ADAL" clId="{4218D89B-BBB3-4D79-BAD2-E2E417AAFE46}" dt="2025-07-09T10:36:13.863" v="139"/>
        <pc:sldMkLst>
          <pc:docMk/>
          <pc:sldMk cId="2484246143" sldId="2147476191"/>
        </pc:sldMkLst>
      </pc:sldChg>
      <pc:sldChg chg="add">
        <pc:chgData name="Lewis Taylor" userId="d15cf63a-93d5-4ef6-ad1c-9cc2eb136457" providerId="ADAL" clId="{4218D89B-BBB3-4D79-BAD2-E2E417AAFE46}" dt="2025-07-09T10:36:13.895" v="141"/>
        <pc:sldMkLst>
          <pc:docMk/>
          <pc:sldMk cId="1945100102" sldId="2147476192"/>
        </pc:sldMkLst>
      </pc:sldChg>
      <pc:sldChg chg="add">
        <pc:chgData name="Lewis Taylor" userId="d15cf63a-93d5-4ef6-ad1c-9cc2eb136457" providerId="ADAL" clId="{4218D89B-BBB3-4D79-BAD2-E2E417AAFE46}" dt="2025-07-09T10:36:13.926" v="143"/>
        <pc:sldMkLst>
          <pc:docMk/>
          <pc:sldMk cId="3671997751" sldId="2147476193"/>
        </pc:sldMkLst>
      </pc:sldChg>
      <pc:sldChg chg="add ord">
        <pc:chgData name="Lewis Taylor" userId="d15cf63a-93d5-4ef6-ad1c-9cc2eb136457" providerId="ADAL" clId="{4218D89B-BBB3-4D79-BAD2-E2E417AAFE46}" dt="2025-07-09T10:36:50.714" v="153"/>
        <pc:sldMkLst>
          <pc:docMk/>
          <pc:sldMk cId="606990015" sldId="2147476194"/>
        </pc:sldMkLst>
      </pc:sldChg>
      <pc:sldChg chg="add">
        <pc:chgData name="Lewis Taylor" userId="d15cf63a-93d5-4ef6-ad1c-9cc2eb136457" providerId="ADAL" clId="{4218D89B-BBB3-4D79-BAD2-E2E417AAFE46}" dt="2025-07-09T10:36:13.989" v="147"/>
        <pc:sldMkLst>
          <pc:docMk/>
          <pc:sldMk cId="201908040" sldId="2147476195"/>
        </pc:sldMkLst>
      </pc:sldChg>
      <pc:sldChg chg="add">
        <pc:chgData name="Lewis Taylor" userId="d15cf63a-93d5-4ef6-ad1c-9cc2eb136457" providerId="ADAL" clId="{4218D89B-BBB3-4D79-BAD2-E2E417AAFE46}" dt="2025-07-09T10:36:14.024" v="149"/>
        <pc:sldMkLst>
          <pc:docMk/>
          <pc:sldMk cId="218312714" sldId="2147476196"/>
        </pc:sldMkLst>
      </pc:sldChg>
      <pc:sldChg chg="add">
        <pc:chgData name="Lewis Taylor" userId="d15cf63a-93d5-4ef6-ad1c-9cc2eb136457" providerId="ADAL" clId="{4218D89B-BBB3-4D79-BAD2-E2E417AAFE46}" dt="2025-07-09T10:36:14.069" v="151"/>
        <pc:sldMkLst>
          <pc:docMk/>
          <pc:sldMk cId="2917165055" sldId="2147476197"/>
        </pc:sldMkLst>
      </pc:sldChg>
      <pc:sldChg chg="add">
        <pc:chgData name="Lewis Taylor" userId="d15cf63a-93d5-4ef6-ad1c-9cc2eb136457" providerId="ADAL" clId="{4218D89B-BBB3-4D79-BAD2-E2E417AAFE46}" dt="2025-07-09T10:40:04.024" v="155"/>
        <pc:sldMkLst>
          <pc:docMk/>
          <pc:sldMk cId="3489480703" sldId="2147476198"/>
        </pc:sldMkLst>
      </pc:sldChg>
      <pc:sldMasterChg chg="add addSldLayout">
        <pc:chgData name="Lewis Taylor" userId="d15cf63a-93d5-4ef6-ad1c-9cc2eb136457" providerId="ADAL" clId="{4218D89B-BBB3-4D79-BAD2-E2E417AAFE46}" dt="2025-07-09T10:36:13.421" v="114" actId="27028"/>
        <pc:sldMasterMkLst>
          <pc:docMk/>
          <pc:sldMasterMk cId="1974405313" sldId="2147483648"/>
        </pc:sldMasterMkLst>
        <pc:sldLayoutChg chg="add">
          <pc:chgData name="Lewis Taylor" userId="d15cf63a-93d5-4ef6-ad1c-9cc2eb136457" providerId="ADAL" clId="{4218D89B-BBB3-4D79-BAD2-E2E417AAFE46}" dt="2025-07-09T10:36:13.398" v="112" actId="27028"/>
          <pc:sldLayoutMkLst>
            <pc:docMk/>
            <pc:sldMasterMk cId="1974405313" sldId="2147483648"/>
            <pc:sldLayoutMk cId="1778208659" sldId="2147483649"/>
          </pc:sldLayoutMkLst>
        </pc:sldLayoutChg>
        <pc:sldLayoutChg chg="add">
          <pc:chgData name="Lewis Taylor" userId="d15cf63a-93d5-4ef6-ad1c-9cc2eb136457" providerId="ADAL" clId="{4218D89B-BBB3-4D79-BAD2-E2E417AAFE46}" dt="2025-07-09T10:36:13.421" v="114" actId="27028"/>
          <pc:sldLayoutMkLst>
            <pc:docMk/>
            <pc:sldMasterMk cId="1974405313" sldId="2147483648"/>
            <pc:sldLayoutMk cId="371303807" sldId="2147483650"/>
          </pc:sldLayoutMkLst>
        </pc:sldLayoutChg>
      </pc:sldMasterChg>
      <pc:sldMasterChg chg="add addSldLayout modSldLayout">
        <pc:chgData name="Lewis Taylor" userId="d15cf63a-93d5-4ef6-ad1c-9cc2eb136457" providerId="ADAL" clId="{4218D89B-BBB3-4D79-BAD2-E2E417AAFE46}" dt="2025-07-09T10:36:13.398" v="112" actId="27028"/>
        <pc:sldMasterMkLst>
          <pc:docMk/>
          <pc:sldMasterMk cId="0" sldId="2147483660"/>
        </pc:sldMasterMkLst>
        <pc:sldLayoutChg chg="add">
          <pc:chgData name="Lewis Taylor" userId="d15cf63a-93d5-4ef6-ad1c-9cc2eb136457" providerId="ADAL" clId="{4218D89B-BBB3-4D79-BAD2-E2E417AAFE46}" dt="2025-07-09T10:36:05.785" v="102" actId="27028"/>
          <pc:sldLayoutMkLst>
            <pc:docMk/>
            <pc:sldMasterMk cId="0" sldId="2147483660"/>
            <pc:sldLayoutMk cId="0" sldId="2147483652"/>
          </pc:sldLayoutMkLst>
        </pc:sldLayoutChg>
        <pc:sldLayoutChg chg="add replId">
          <pc:chgData name="Lewis Taylor" userId="d15cf63a-93d5-4ef6-ad1c-9cc2eb136457" providerId="ADAL" clId="{4218D89B-BBB3-4D79-BAD2-E2E417AAFE46}" dt="2025-07-09T10:36:13.398" v="112" actId="27028"/>
          <pc:sldLayoutMkLst>
            <pc:docMk/>
            <pc:sldMasterMk cId="0" sldId="2147483660"/>
            <pc:sldLayoutMk cId="0" sldId="2147483822"/>
          </pc:sldLayoutMkLst>
        </pc:sldLayoutChg>
      </pc:sldMasterChg>
      <pc:sldMasterChg chg="add addSldLayout">
        <pc:chgData name="Lewis Taylor" userId="d15cf63a-93d5-4ef6-ad1c-9cc2eb136457" providerId="ADAL" clId="{4218D89B-BBB3-4D79-BAD2-E2E417AAFE46}" dt="2025-07-09T10:34:58.121" v="52" actId="27028"/>
        <pc:sldMasterMkLst>
          <pc:docMk/>
          <pc:sldMasterMk cId="1511557482" sldId="2147483672"/>
        </pc:sldMasterMkLst>
        <pc:sldLayoutChg chg="add">
          <pc:chgData name="Lewis Taylor" userId="d15cf63a-93d5-4ef6-ad1c-9cc2eb136457" providerId="ADAL" clId="{4218D89B-BBB3-4D79-BAD2-E2E417AAFE46}" dt="2025-07-09T10:34:52.709" v="44" actId="27028"/>
          <pc:sldLayoutMkLst>
            <pc:docMk/>
            <pc:sldMasterMk cId="1511557482" sldId="2147483672"/>
            <pc:sldLayoutMk cId="1283867925" sldId="2147483674"/>
          </pc:sldLayoutMkLst>
        </pc:sldLayoutChg>
        <pc:sldLayoutChg chg="add">
          <pc:chgData name="Lewis Taylor" userId="d15cf63a-93d5-4ef6-ad1c-9cc2eb136457" providerId="ADAL" clId="{4218D89B-BBB3-4D79-BAD2-E2E417AAFE46}" dt="2025-07-09T10:34:58.121" v="52" actId="27028"/>
          <pc:sldLayoutMkLst>
            <pc:docMk/>
            <pc:sldMasterMk cId="1511557482" sldId="2147483672"/>
            <pc:sldLayoutMk cId="4194185260" sldId="2147483679"/>
          </pc:sldLayoutMkLst>
        </pc:sldLayoutChg>
      </pc:sldMasterChg>
      <pc:sldMasterChg chg="add addSldLayout">
        <pc:chgData name="Lewis Taylor" userId="d15cf63a-93d5-4ef6-ad1c-9cc2eb136457" providerId="ADAL" clId="{4218D89B-BBB3-4D79-BAD2-E2E417AAFE46}" dt="2025-07-09T10:34:50.920" v="42" actId="27028"/>
        <pc:sldMasterMkLst>
          <pc:docMk/>
          <pc:sldMasterMk cId="1497612012" sldId="2147483756"/>
        </pc:sldMasterMkLst>
        <pc:sldLayoutChg chg="add">
          <pc:chgData name="Lewis Taylor" userId="d15cf63a-93d5-4ef6-ad1c-9cc2eb136457" providerId="ADAL" clId="{4218D89B-BBB3-4D79-BAD2-E2E417AAFE46}" dt="2025-07-09T10:34:50.920" v="42" actId="27028"/>
          <pc:sldLayoutMkLst>
            <pc:docMk/>
            <pc:sldMasterMk cId="1497612012" sldId="2147483756"/>
            <pc:sldLayoutMk cId="715098471" sldId="2147483763"/>
          </pc:sldLayoutMkLst>
        </pc:sldLayoutChg>
      </pc:sldMasterChg>
      <pc:sldMasterChg chg="add addSldLayout">
        <pc:chgData name="Lewis Taylor" userId="d15cf63a-93d5-4ef6-ad1c-9cc2eb136457" providerId="ADAL" clId="{4218D89B-BBB3-4D79-BAD2-E2E417AAFE46}" dt="2025-07-09T10:35:03.446" v="58" actId="27028"/>
        <pc:sldMasterMkLst>
          <pc:docMk/>
          <pc:sldMasterMk cId="1333291291" sldId="2147483768"/>
        </pc:sldMasterMkLst>
        <pc:sldLayoutChg chg="add">
          <pc:chgData name="Lewis Taylor" userId="d15cf63a-93d5-4ef6-ad1c-9cc2eb136457" providerId="ADAL" clId="{4218D89B-BBB3-4D79-BAD2-E2E417AAFE46}" dt="2025-07-09T10:35:03.446" v="58" actId="27028"/>
          <pc:sldLayoutMkLst>
            <pc:docMk/>
            <pc:sldMasterMk cId="1333291291" sldId="2147483768"/>
            <pc:sldLayoutMk cId="1903020360" sldId="2147483775"/>
          </pc:sldLayoutMkLst>
        </pc:sldLayoutChg>
      </pc:sldMasterChg>
      <pc:sldMasterChg chg="add addSldLayout">
        <pc:chgData name="Lewis Taylor" userId="d15cf63a-93d5-4ef6-ad1c-9cc2eb136457" providerId="ADAL" clId="{4218D89B-BBB3-4D79-BAD2-E2E417AAFE46}" dt="2025-07-09T10:35:14.186" v="70" actId="27028"/>
        <pc:sldMasterMkLst>
          <pc:docMk/>
          <pc:sldMasterMk cId="3196744174" sldId="2147483780"/>
        </pc:sldMasterMkLst>
        <pc:sldLayoutChg chg="add">
          <pc:chgData name="Lewis Taylor" userId="d15cf63a-93d5-4ef6-ad1c-9cc2eb136457" providerId="ADAL" clId="{4218D89B-BBB3-4D79-BAD2-E2E417AAFE46}" dt="2025-07-09T10:35:14.186" v="70" actId="27028"/>
          <pc:sldLayoutMkLst>
            <pc:docMk/>
            <pc:sldMasterMk cId="3196744174" sldId="2147483780"/>
            <pc:sldLayoutMk cId="4825142" sldId="2147483787"/>
          </pc:sldLayoutMkLst>
        </pc:sldLayoutChg>
      </pc:sldMasterChg>
      <pc:sldMasterChg chg="modSldLayout">
        <pc:chgData name="Lewis Taylor" userId="d15cf63a-93d5-4ef6-ad1c-9cc2eb136457" providerId="ADAL" clId="{4218D89B-BBB3-4D79-BAD2-E2E417AAFE46}" dt="2025-07-09T10:35:08.901" v="64" actId="27028"/>
        <pc:sldMasterMkLst>
          <pc:docMk/>
          <pc:sldMasterMk cId="807056467" sldId="2147483800"/>
        </pc:sldMasterMkLst>
        <pc:sldLayoutChg chg="replId">
          <pc:chgData name="Lewis Taylor" userId="d15cf63a-93d5-4ef6-ad1c-9cc2eb136457" providerId="ADAL" clId="{4218D89B-BBB3-4D79-BAD2-E2E417AAFE46}" dt="2025-07-09T10:35:08.901" v="64" actId="27028"/>
          <pc:sldLayoutMkLst>
            <pc:docMk/>
            <pc:sldMasterMk cId="807056467" sldId="2147483800"/>
            <pc:sldLayoutMk cId="3605653755" sldId="2147483818"/>
          </pc:sldLayoutMkLst>
        </pc:sldLayoutChg>
        <pc:sldLayoutChg chg="replId">
          <pc:chgData name="Lewis Taylor" userId="d15cf63a-93d5-4ef6-ad1c-9cc2eb136457" providerId="ADAL" clId="{4218D89B-BBB3-4D79-BAD2-E2E417AAFE46}" dt="2025-07-09T10:35:08.901" v="64" actId="27028"/>
          <pc:sldLayoutMkLst>
            <pc:docMk/>
            <pc:sldMasterMk cId="807056467" sldId="2147483800"/>
            <pc:sldLayoutMk cId="4205594124" sldId="2147483819"/>
          </pc:sldLayoutMkLst>
        </pc:sldLayoutChg>
      </pc:sldMasterChg>
      <pc:sldMasterChg chg="add addSldLayout">
        <pc:chgData name="Lewis Taylor" userId="d15cf63a-93d5-4ef6-ad1c-9cc2eb136457" providerId="ADAL" clId="{4218D89B-BBB3-4D79-BAD2-E2E417AAFE46}" dt="2025-07-09T10:35:08.901" v="64" actId="27028"/>
        <pc:sldMasterMkLst>
          <pc:docMk/>
          <pc:sldMasterMk cId="812963299" sldId="2147483804"/>
        </pc:sldMasterMkLst>
        <pc:sldLayoutChg chg="add">
          <pc:chgData name="Lewis Taylor" userId="d15cf63a-93d5-4ef6-ad1c-9cc2eb136457" providerId="ADAL" clId="{4218D89B-BBB3-4D79-BAD2-E2E417AAFE46}" dt="2025-07-09T10:35:08.901" v="64" actId="27028"/>
          <pc:sldLayoutMkLst>
            <pc:docMk/>
            <pc:sldMasterMk cId="812963299" sldId="2147483804"/>
            <pc:sldLayoutMk cId="1038906987" sldId="2147483811"/>
          </pc:sldLayoutMkLst>
        </pc:sldLayoutChg>
      </pc:sldMasterChg>
      <pc:sldMasterChg chg="add replId addSldLayout modSldLayout">
        <pc:chgData name="Lewis Taylor" userId="d15cf63a-93d5-4ef6-ad1c-9cc2eb136457" providerId="ADAL" clId="{4218D89B-BBB3-4D79-BAD2-E2E417AAFE46}" dt="2025-07-09T10:36:13.421" v="114" actId="27028"/>
        <pc:sldMasterMkLst>
          <pc:docMk/>
          <pc:sldMasterMk cId="1788353970" sldId="2147483820"/>
        </pc:sldMasterMkLst>
        <pc:sldLayoutChg chg="add">
          <pc:chgData name="Lewis Taylor" userId="d15cf63a-93d5-4ef6-ad1c-9cc2eb136457" providerId="ADAL" clId="{4218D89B-BBB3-4D79-BAD2-E2E417AAFE46}" dt="2025-07-09T10:33:41.666" v="6" actId="27028"/>
          <pc:sldLayoutMkLst>
            <pc:docMk/>
            <pc:sldMasterMk cId="1788353970" sldId="2147483820"/>
            <pc:sldLayoutMk cId="2802635032" sldId="2147483651"/>
          </pc:sldLayoutMkLst>
        </pc:sldLayoutChg>
        <pc:sldLayoutChg chg="add">
          <pc:chgData name="Lewis Taylor" userId="d15cf63a-93d5-4ef6-ad1c-9cc2eb136457" providerId="ADAL" clId="{4218D89B-BBB3-4D79-BAD2-E2E417AAFE46}" dt="2025-07-09T10:34:15.200" v="40" actId="27028"/>
          <pc:sldLayoutMkLst>
            <pc:docMk/>
            <pc:sldMasterMk cId="1788353970" sldId="2147483820"/>
            <pc:sldLayoutMk cId="986529405" sldId="2147483659"/>
          </pc:sldLayoutMkLst>
        </pc:sldLayoutChg>
        <pc:sldLayoutChg chg="add">
          <pc:chgData name="Lewis Taylor" userId="d15cf63a-93d5-4ef6-ad1c-9cc2eb136457" providerId="ADAL" clId="{4218D89B-BBB3-4D79-BAD2-E2E417AAFE46}" dt="2025-07-09T10:33:36.815" v="2" actId="27028"/>
          <pc:sldLayoutMkLst>
            <pc:docMk/>
            <pc:sldMasterMk cId="1788353970" sldId="2147483820"/>
            <pc:sldLayoutMk cId="2756976449" sldId="2147483665"/>
          </pc:sldLayoutMkLst>
        </pc:sldLayoutChg>
        <pc:sldLayoutChg chg="add">
          <pc:chgData name="Lewis Taylor" userId="d15cf63a-93d5-4ef6-ad1c-9cc2eb136457" providerId="ADAL" clId="{4218D89B-BBB3-4D79-BAD2-E2E417AAFE46}" dt="2025-07-09T10:33:47.210" v="12" actId="27028"/>
          <pc:sldLayoutMkLst>
            <pc:docMk/>
            <pc:sldMasterMk cId="1788353970" sldId="2147483820"/>
            <pc:sldLayoutMk cId="2544706900" sldId="2147483666"/>
          </pc:sldLayoutMkLst>
        </pc:sldLayoutChg>
        <pc:sldLayoutChg chg="add">
          <pc:chgData name="Lewis Taylor" userId="d15cf63a-93d5-4ef6-ad1c-9cc2eb136457" providerId="ADAL" clId="{4218D89B-BBB3-4D79-BAD2-E2E417AAFE46}" dt="2025-07-09T10:33:34.433" v="0" actId="27028"/>
          <pc:sldLayoutMkLst>
            <pc:docMk/>
            <pc:sldMasterMk cId="1788353970" sldId="2147483820"/>
            <pc:sldLayoutMk cId="111598353" sldId="2147483667"/>
          </pc:sldLayoutMkLst>
        </pc:sldLayoutChg>
        <pc:sldLayoutChg chg="add replId">
          <pc:chgData name="Lewis Taylor" userId="d15cf63a-93d5-4ef6-ad1c-9cc2eb136457" providerId="ADAL" clId="{4218D89B-BBB3-4D79-BAD2-E2E417AAFE46}" dt="2025-07-09T10:36:13.421" v="114" actId="27028"/>
          <pc:sldLayoutMkLst>
            <pc:docMk/>
            <pc:sldMasterMk cId="1788353970" sldId="2147483820"/>
            <pc:sldLayoutMk cId="2782271272" sldId="2147483823"/>
          </pc:sldLayoutMkLst>
        </pc:sldLayoutChg>
      </pc:sldMasterChg>
      <pc:sldMasterChg chg="add replId addSldLayout">
        <pc:chgData name="Lewis Taylor" userId="d15cf63a-93d5-4ef6-ad1c-9cc2eb136457" providerId="ADAL" clId="{4218D89B-BBB3-4D79-BAD2-E2E417AAFE46}" dt="2025-07-09T10:36:05.657" v="100" actId="27028"/>
        <pc:sldMasterMkLst>
          <pc:docMk/>
          <pc:sldMasterMk cId="666757863" sldId="2147483821"/>
        </pc:sldMasterMkLst>
        <pc:sldLayoutChg chg="add">
          <pc:chgData name="Lewis Taylor" userId="d15cf63a-93d5-4ef6-ad1c-9cc2eb136457" providerId="ADAL" clId="{4218D89B-BBB3-4D79-BAD2-E2E417AAFE46}" dt="2025-07-09T10:35:35.684" v="84" actId="27028"/>
          <pc:sldLayoutMkLst>
            <pc:docMk/>
            <pc:sldMasterMk cId="666757863" sldId="2147483821"/>
            <pc:sldLayoutMk cId="3011266622" sldId="2147483654"/>
          </pc:sldLayoutMkLst>
        </pc:sldLayoutChg>
        <pc:sldLayoutChg chg="add">
          <pc:chgData name="Lewis Taylor" userId="d15cf63a-93d5-4ef6-ad1c-9cc2eb136457" providerId="ADAL" clId="{4218D89B-BBB3-4D79-BAD2-E2E417AAFE46}" dt="2025-07-09T10:35:32.788" v="80" actId="27028"/>
          <pc:sldLayoutMkLst>
            <pc:docMk/>
            <pc:sldMasterMk cId="666757863" sldId="2147483821"/>
            <pc:sldLayoutMk cId="3225177502" sldId="2147483658"/>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_7FFFE29D_4C04D577.xlsx"/></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package" Target="../embeddings/Microsoft_Excel_Worksheet_7FFFE2A9_7325247A5.xlsx"/></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package" Target="../embeddings/Microsoft_Excel_Worksheet_7FFFE2A9_7325247A6.xlsx"/></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package" Target="../embeddings/Microsoft_Excel_Worksheet_7FFFE2A9_7325247A7.xlsx"/></Relationships>
</file>

<file path=ppt/charts/_rels/chart13.xml.rels><?xml version="1.0" encoding="UTF-8" standalone="yes"?>
<Relationships xmlns="http://schemas.openxmlformats.org/package/2006/relationships"><Relationship Id="rId3" Type="http://schemas.openxmlformats.org/officeDocument/2006/relationships/themeOverride" Target="../theme/themeOverride11.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package" Target="../embeddings/Microsoft_Excel_Worksheet_7FFFE2AA_CA735AAC.xlsx"/></Relationships>
</file>

<file path=ppt/charts/_rels/chart14.xml.rels><?xml version="1.0" encoding="UTF-8" standalone="yes"?>
<Relationships xmlns="http://schemas.openxmlformats.org/package/2006/relationships"><Relationship Id="rId3" Type="http://schemas.openxmlformats.org/officeDocument/2006/relationships/themeOverride" Target="../theme/themeOverride12.xml"/><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package" Target="../embeddings/Microsoft_Excel_Worksheet_7FFFE2AA_CA735AAC8.xlsx"/></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13.xm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package" Target="../embeddings/Microsoft_Excel_Worksheet_7FFFE2AA_CA735AAC9.xlsx"/></Relationships>
</file>

<file path=ppt/charts/_rels/chart16.xml.rels><?xml version="1.0" encoding="UTF-8" standalone="yes"?>
<Relationships xmlns="http://schemas.openxmlformats.org/package/2006/relationships"><Relationship Id="rId3" Type="http://schemas.openxmlformats.org/officeDocument/2006/relationships/themeOverride" Target="../theme/themeOverride14.xml"/><Relationship Id="rId2" Type="http://schemas.microsoft.com/office/2011/relationships/chartColorStyle" Target="colors16.xml"/><Relationship Id="rId1" Type="http://schemas.microsoft.com/office/2011/relationships/chartStyle" Target="style16.xml"/><Relationship Id="rId4" Type="http://schemas.openxmlformats.org/officeDocument/2006/relationships/package" Target="../embeddings/Microsoft_Excel_Worksheet_7FFFE2AA_CA735AAC10.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_7FFFE29D_4C04D577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_7FFFE29D_4C04D5772.xlsx"/></Relationships>
</file>

<file path=ppt/charts/_rels/chart4.xml.rels><?xml version="1.0" encoding="UTF-8" standalone="yes"?>
<Relationships xmlns="http://schemas.openxmlformats.org/package/2006/relationships"><Relationship Id="rId3" Type="http://schemas.openxmlformats.org/officeDocument/2006/relationships/oleObject" Target="https://dearauahotmail.sharepoint.com/sites/PTTC2/Shared%20Documents/General%20Folder/GMWCBTTC/Cross%20Centre/DIVERSITY/10.%20EDI%20Student%20Data/PTTC%20Current%20Student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_7FFFE2A8_64C60014.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_7FFFE2A8_64C600143.xlsx"/></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_7FFFE2A8_64C600144.xlsx"/></Relationships>
</file>

<file path=ppt/charts/_rels/chart8.xml.rels><?xml version="1.0" encoding="UTF-8" standalone="yes"?>
<Relationships xmlns="http://schemas.openxmlformats.org/package/2006/relationships"><Relationship Id="rId3" Type="http://schemas.openxmlformats.org/officeDocument/2006/relationships/oleObject" Target="https://dearauahotmail.sharepoint.com/sites/PTTC2/Shared%20Documents/General%20Folder/GMWCBTTC/Cross%20Centre/DIVERSITY/10.%20EDI%20Student%20Data/PTTC%20Current%20Students.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package" Target="../embeddings/Microsoft_Excel_Worksheet_7FFFE2A9_7325247A.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r>
              <a:rPr lang="en-GB" b="1">
                <a:solidFill>
                  <a:schemeClr val="bg1"/>
                </a:solidFill>
              </a:rPr>
              <a:t>2024/25</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endParaRPr lang="en-US"/>
        </a:p>
      </c:txPr>
    </c:title>
    <c:autoTitleDeleted val="0"/>
    <c:plotArea>
      <c:layout/>
      <c:pieChart>
        <c:varyColors val="1"/>
        <c:dLbls>
          <c:dLblPos val="outEnd"/>
          <c:showLegendKey val="0"/>
          <c:showVal val="1"/>
          <c:showCatName val="0"/>
          <c:showSerName val="0"/>
          <c:showPercent val="0"/>
          <c:showBubbleSize val="0"/>
          <c:showLeaderLines val="0"/>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r>
              <a:rPr lang="en-GB" b="1">
                <a:solidFill>
                  <a:schemeClr val="bg1"/>
                </a:solidFill>
              </a:rPr>
              <a:t>2022/23</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1D1E-4602-9A77-AEB55F40A0A2}"/>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1D1E-4602-9A77-AEB55F40A0A2}"/>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D1E-4602-9A77-AEB55F40A0A2}"/>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1D1E-4602-9A77-AEB55F40A0A2}"/>
              </c:ext>
            </c:extLst>
          </c:dPt>
          <c:dLbls>
            <c:dLbl>
              <c:idx val="1"/>
              <c:dLblPos val="outEnd"/>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D1E-4602-9A77-AEB55F40A0A2}"/>
                </c:ext>
              </c:extLst>
            </c:dLbl>
            <c:dLbl>
              <c:idx val="2"/>
              <c:delete val="1"/>
              <c:extLst>
                <c:ext xmlns:c15="http://schemas.microsoft.com/office/drawing/2012/chart" uri="{CE6537A1-D6FC-4f65-9D91-7224C49458BB}"/>
                <c:ext xmlns:c16="http://schemas.microsoft.com/office/drawing/2014/chart" uri="{C3380CC4-5D6E-409C-BE32-E72D297353CC}">
                  <c16:uniqueId val="{00000005-1D1E-4602-9A77-AEB55F40A0A2}"/>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EMHP!$V$4:$V$7</c:f>
              <c:strCache>
                <c:ptCount val="4"/>
                <c:pt idx="0">
                  <c:v>Male</c:v>
                </c:pt>
                <c:pt idx="1">
                  <c:v>Female</c:v>
                </c:pt>
                <c:pt idx="2">
                  <c:v>Non-Binary</c:v>
                </c:pt>
                <c:pt idx="3">
                  <c:v>Intersex</c:v>
                </c:pt>
              </c:strCache>
            </c:strRef>
          </c:cat>
          <c:val>
            <c:numRef>
              <c:f>EMHP!$Z$4:$Z$7</c:f>
              <c:numCache>
                <c:formatCode>0.0%</c:formatCode>
                <c:ptCount val="4"/>
                <c:pt idx="0" formatCode="0%">
                  <c:v>6.9767441860465115E-2</c:v>
                </c:pt>
                <c:pt idx="1">
                  <c:v>0.90697674418604646</c:v>
                </c:pt>
                <c:pt idx="2" formatCode="0%">
                  <c:v>0</c:v>
                </c:pt>
                <c:pt idx="3">
                  <c:v>2.3255813953488372E-2</c:v>
                </c:pt>
              </c:numCache>
            </c:numRef>
          </c:val>
          <c:extLst>
            <c:ext xmlns:c16="http://schemas.microsoft.com/office/drawing/2014/chart" uri="{C3380CC4-5D6E-409C-BE32-E72D297353CC}">
              <c16:uniqueId val="{00000008-1D1E-4602-9A77-AEB55F40A0A2}"/>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r>
              <a:rPr lang="en-GB" b="1">
                <a:solidFill>
                  <a:schemeClr val="bg1"/>
                </a:solidFill>
              </a:rPr>
              <a:t>2023/24</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3B98-4874-B6E7-4FE7508F1287}"/>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3B98-4874-B6E7-4FE7508F1287}"/>
              </c:ext>
            </c:extLst>
          </c:dPt>
          <c:dLbls>
            <c:dLbl>
              <c:idx val="1"/>
              <c:dLblPos val="outEnd"/>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B98-4874-B6E7-4FE7508F1287}"/>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EMHP!$V$4:$V$5</c:f>
              <c:strCache>
                <c:ptCount val="2"/>
                <c:pt idx="0">
                  <c:v>Male</c:v>
                </c:pt>
                <c:pt idx="1">
                  <c:v>Female</c:v>
                </c:pt>
              </c:strCache>
            </c:strRef>
          </c:cat>
          <c:val>
            <c:numRef>
              <c:f>EMHP!$AB$4:$AB$5</c:f>
              <c:numCache>
                <c:formatCode>0.0%</c:formatCode>
                <c:ptCount val="2"/>
                <c:pt idx="0">
                  <c:v>7.6923076923076927E-2</c:v>
                </c:pt>
                <c:pt idx="1">
                  <c:v>0.92307692307692313</c:v>
                </c:pt>
              </c:numCache>
            </c:numRef>
          </c:val>
          <c:extLst>
            <c:ext xmlns:c16="http://schemas.microsoft.com/office/drawing/2014/chart" uri="{C3380CC4-5D6E-409C-BE32-E72D297353CC}">
              <c16:uniqueId val="{00000004-3B98-4874-B6E7-4FE7508F1287}"/>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r>
              <a:rPr lang="en-GB" b="1">
                <a:solidFill>
                  <a:schemeClr val="bg1"/>
                </a:solidFill>
              </a:rPr>
              <a:t>2024/25 Wave 11</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A65-4385-82D8-ABF47324F2D2}"/>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AA65-4385-82D8-ABF47324F2D2}"/>
              </c:ext>
            </c:extLst>
          </c:dPt>
          <c:dLbls>
            <c:dLbl>
              <c:idx val="1"/>
              <c:dLblPos val="outEnd"/>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A65-4385-82D8-ABF47324F2D2}"/>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EMHP!$V$4:$V$5</c:f>
              <c:strCache>
                <c:ptCount val="2"/>
                <c:pt idx="0">
                  <c:v>Male</c:v>
                </c:pt>
                <c:pt idx="1">
                  <c:v>Female</c:v>
                </c:pt>
              </c:strCache>
            </c:strRef>
          </c:cat>
          <c:val>
            <c:numRef>
              <c:f>EMHP!$AD$4:$AD$5</c:f>
              <c:numCache>
                <c:formatCode>0.0%</c:formatCode>
                <c:ptCount val="2"/>
                <c:pt idx="0">
                  <c:v>6.3829787234042548E-2</c:v>
                </c:pt>
                <c:pt idx="1">
                  <c:v>0.93617021276595747</c:v>
                </c:pt>
              </c:numCache>
            </c:numRef>
          </c:val>
          <c:extLst>
            <c:ext xmlns:c16="http://schemas.microsoft.com/office/drawing/2014/chart" uri="{C3380CC4-5D6E-409C-BE32-E72D297353CC}">
              <c16:uniqueId val="{00000004-AA65-4385-82D8-ABF47324F2D2}"/>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r>
              <a:rPr lang="en-GB" b="1">
                <a:solidFill>
                  <a:schemeClr val="bg1"/>
                </a:solidFill>
              </a:rPr>
              <a:t>2021/22</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ABB-4E32-AF1A-B21970942D8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AABB-4E32-AF1A-B21970942D8A}"/>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EMHP!$CD$5:$CD$6</c:f>
              <c:strCache>
                <c:ptCount val="2"/>
                <c:pt idx="0">
                  <c:v>Has a degree</c:v>
                </c:pt>
                <c:pt idx="1">
                  <c:v>Does not have a degree</c:v>
                </c:pt>
              </c:strCache>
            </c:strRef>
          </c:cat>
          <c:val>
            <c:numRef>
              <c:f>EMHP!$CF$5:$CF$6</c:f>
              <c:numCache>
                <c:formatCode>0.0%</c:formatCode>
                <c:ptCount val="2"/>
                <c:pt idx="0">
                  <c:v>0.88636363636363635</c:v>
                </c:pt>
                <c:pt idx="1">
                  <c:v>0.11363636363636363</c:v>
                </c:pt>
              </c:numCache>
            </c:numRef>
          </c:val>
          <c:extLst>
            <c:ext xmlns:c16="http://schemas.microsoft.com/office/drawing/2014/chart" uri="{C3380CC4-5D6E-409C-BE32-E72D297353CC}">
              <c16:uniqueId val="{00000004-AABB-4E32-AF1A-B21970942D8A}"/>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r>
              <a:rPr lang="en-GB" b="1">
                <a:solidFill>
                  <a:schemeClr val="bg1"/>
                </a:solidFill>
              </a:rPr>
              <a:t>2022/23</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5BAB-4D75-B8DB-3F5EC897FB3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5BAB-4D75-B8DB-3F5EC897FB3E}"/>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EMHP!$CD$5:$CD$6</c:f>
              <c:strCache>
                <c:ptCount val="2"/>
                <c:pt idx="0">
                  <c:v>Has a degree</c:v>
                </c:pt>
                <c:pt idx="1">
                  <c:v>Does not have a degree</c:v>
                </c:pt>
              </c:strCache>
            </c:strRef>
          </c:cat>
          <c:val>
            <c:numRef>
              <c:f>EMHP!$CH$5:$CH$6</c:f>
              <c:numCache>
                <c:formatCode>0.0%</c:formatCode>
                <c:ptCount val="2"/>
                <c:pt idx="0">
                  <c:v>0.88372093023255816</c:v>
                </c:pt>
                <c:pt idx="1">
                  <c:v>0.11627906976744186</c:v>
                </c:pt>
              </c:numCache>
            </c:numRef>
          </c:val>
          <c:extLst>
            <c:ext xmlns:c16="http://schemas.microsoft.com/office/drawing/2014/chart" uri="{C3380CC4-5D6E-409C-BE32-E72D297353CC}">
              <c16:uniqueId val="{00000004-5BAB-4D75-B8DB-3F5EC897FB3E}"/>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r>
              <a:rPr lang="en-GB" b="1">
                <a:solidFill>
                  <a:schemeClr val="bg1"/>
                </a:solidFill>
              </a:rPr>
              <a:t>2023/24</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3721-4465-9A91-BCDBEEEA89E2}"/>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3721-4465-9A91-BCDBEEEA89E2}"/>
              </c:ext>
            </c:extLst>
          </c:dPt>
          <c:dLbls>
            <c:dLbl>
              <c:idx val="1"/>
              <c:layout>
                <c:manualLayout>
                  <c:x val="0"/>
                  <c:y val="8.968094466887731E-3"/>
                </c:manualLayout>
              </c:layout>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bg1"/>
                      </a:solidFill>
                      <a:latin typeface="+mn-lt"/>
                      <a:ea typeface="+mn-ea"/>
                      <a:cs typeface="+mn-cs"/>
                    </a:defRPr>
                  </a:pPr>
                  <a:endParaRPr lang="en-US"/>
                </a:p>
              </c:txPr>
              <c:dLblPos val="bestFit"/>
              <c:showLegendKey val="0"/>
              <c:showVal val="0"/>
              <c:showCatName val="1"/>
              <c:showSerName val="0"/>
              <c:showPercent val="0"/>
              <c:showBubbleSize val="0"/>
              <c:extLst>
                <c:ext xmlns:c15="http://schemas.microsoft.com/office/drawing/2012/chart" uri="{CE6537A1-D6FC-4f65-9D91-7224C49458BB}">
                  <c15:layout>
                    <c:manualLayout>
                      <c:w val="0.21460046660834062"/>
                      <c:h val="0.1362867053304441"/>
                    </c:manualLayout>
                  </c15:layout>
                </c:ext>
                <c:ext xmlns:c16="http://schemas.microsoft.com/office/drawing/2014/chart" uri="{C3380CC4-5D6E-409C-BE32-E72D297353CC}">
                  <c16:uniqueId val="{00000003-3721-4465-9A91-BCDBEEEA89E2}"/>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EMHP!$CD$5:$CD$6</c:f>
              <c:strCache>
                <c:ptCount val="2"/>
                <c:pt idx="0">
                  <c:v>Has a degree</c:v>
                </c:pt>
                <c:pt idx="1">
                  <c:v>Does not have a degree</c:v>
                </c:pt>
              </c:strCache>
            </c:strRef>
          </c:cat>
          <c:val>
            <c:numRef>
              <c:f>EMHP!$CJ$5:$CJ$6</c:f>
              <c:numCache>
                <c:formatCode>0.0%</c:formatCode>
                <c:ptCount val="2"/>
                <c:pt idx="0">
                  <c:v>0.94871794871794868</c:v>
                </c:pt>
                <c:pt idx="1">
                  <c:v>5.128205128205128E-2</c:v>
                </c:pt>
              </c:numCache>
            </c:numRef>
          </c:val>
          <c:extLst>
            <c:ext xmlns:c16="http://schemas.microsoft.com/office/drawing/2014/chart" uri="{C3380CC4-5D6E-409C-BE32-E72D297353CC}">
              <c16:uniqueId val="{00000004-3721-4465-9A91-BCDBEEEA89E2}"/>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r>
              <a:rPr lang="en-GB" b="1">
                <a:solidFill>
                  <a:schemeClr val="bg1"/>
                </a:solidFill>
              </a:rPr>
              <a:t>2024/25 Wave 11</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30D-49BB-8222-D5FC4AC99609}"/>
              </c:ext>
            </c:extLst>
          </c:dPt>
          <c:dPt>
            <c:idx val="1"/>
            <c:bubble3D val="0"/>
            <c:spPr>
              <a:solidFill>
                <a:srgbClr val="5B9BD5">
                  <a:lumMod val="75000"/>
                </a:srgbClr>
              </a:solidFill>
              <a:ln w="19050">
                <a:solidFill>
                  <a:schemeClr val="lt1"/>
                </a:solidFill>
              </a:ln>
              <a:effectLst/>
            </c:spPr>
            <c:extLst>
              <c:ext xmlns:c16="http://schemas.microsoft.com/office/drawing/2014/chart" uri="{C3380CC4-5D6E-409C-BE32-E72D297353CC}">
                <c16:uniqueId val="{00000003-E30D-49BB-8222-D5FC4AC99609}"/>
              </c:ext>
            </c:extLst>
          </c:dPt>
          <c:dPt>
            <c:idx val="2"/>
            <c:bubble3D val="0"/>
            <c:spPr>
              <a:solidFill>
                <a:schemeClr val="accent2"/>
              </a:solidFill>
              <a:ln w="19050">
                <a:solidFill>
                  <a:schemeClr val="lt1"/>
                </a:solidFill>
              </a:ln>
              <a:effectLst/>
            </c:spPr>
            <c:extLst>
              <c:ext xmlns:c16="http://schemas.microsoft.com/office/drawing/2014/chart" uri="{C3380CC4-5D6E-409C-BE32-E72D297353CC}">
                <c16:uniqueId val="{00000005-E30D-49BB-8222-D5FC4AC99609}"/>
              </c:ext>
            </c:extLst>
          </c:dPt>
          <c:dLbls>
            <c:dLbl>
              <c:idx val="0"/>
              <c:delete val="1"/>
              <c:extLst>
                <c:ext xmlns:c15="http://schemas.microsoft.com/office/drawing/2012/chart" uri="{CE6537A1-D6FC-4f65-9D91-7224C49458BB}">
                  <c15:layout>
                    <c:manualLayout>
                      <c:w val="0.27812518226888305"/>
                      <c:h val="0.19506136116731868"/>
                    </c:manualLayout>
                  </c15:layout>
                </c:ext>
                <c:ext xmlns:c16="http://schemas.microsoft.com/office/drawing/2014/chart" uri="{C3380CC4-5D6E-409C-BE32-E72D297353CC}">
                  <c16:uniqueId val="{00000001-E30D-49BB-8222-D5FC4AC99609}"/>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EMHP!$CD$4:$CD$6</c:f>
              <c:strCache>
                <c:ptCount val="3"/>
                <c:pt idx="0">
                  <c:v>Has a Postgraduate Degree</c:v>
                </c:pt>
                <c:pt idx="1">
                  <c:v>Has a degree</c:v>
                </c:pt>
                <c:pt idx="2">
                  <c:v>Does not have a degree</c:v>
                </c:pt>
              </c:strCache>
            </c:strRef>
          </c:cat>
          <c:val>
            <c:numRef>
              <c:f>EMHP!$CL$4:$CL$6</c:f>
              <c:numCache>
                <c:formatCode>0.0%</c:formatCode>
                <c:ptCount val="3"/>
                <c:pt idx="0" formatCode="0%">
                  <c:v>0</c:v>
                </c:pt>
                <c:pt idx="1">
                  <c:v>0.87234042553191493</c:v>
                </c:pt>
                <c:pt idx="2">
                  <c:v>0.1276595744680851</c:v>
                </c:pt>
              </c:numCache>
            </c:numRef>
          </c:val>
          <c:extLst>
            <c:ext xmlns:c16="http://schemas.microsoft.com/office/drawing/2014/chart" uri="{C3380CC4-5D6E-409C-BE32-E72D297353CC}">
              <c16:uniqueId val="{00000006-E30D-49BB-8222-D5FC4AC99609}"/>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r>
              <a:rPr lang="en-GB" b="1">
                <a:solidFill>
                  <a:schemeClr val="bg1"/>
                </a:solidFill>
              </a:rPr>
              <a:t>2023/24</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endParaRPr lang="en-US"/>
        </a:p>
      </c:txPr>
    </c:title>
    <c:autoTitleDeleted val="0"/>
    <c:plotArea>
      <c:layout/>
      <c:pieChart>
        <c:varyColors val="1"/>
        <c:ser>
          <c:idx val="0"/>
          <c:order val="0"/>
          <c:spPr>
            <a:solidFill>
              <a:schemeClr val="accent4"/>
            </a:solidFill>
          </c:spPr>
          <c:dPt>
            <c:idx val="0"/>
            <c:bubble3D val="0"/>
            <c:spPr>
              <a:solidFill>
                <a:schemeClr val="accent2"/>
              </a:solidFill>
              <a:ln w="19050">
                <a:solidFill>
                  <a:schemeClr val="lt1"/>
                </a:solidFill>
              </a:ln>
              <a:effectLst/>
            </c:spPr>
            <c:extLst>
              <c:ext xmlns:c16="http://schemas.microsoft.com/office/drawing/2014/chart" uri="{C3380CC4-5D6E-409C-BE32-E72D297353CC}">
                <c16:uniqueId val="{00000001-C810-47AC-A6F5-378F85A6FBBA}"/>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C810-47AC-A6F5-378F85A6FBBA}"/>
              </c:ext>
            </c:extLst>
          </c:dPt>
          <c:dPt>
            <c:idx val="2"/>
            <c:bubble3D val="0"/>
            <c:spPr>
              <a:solidFill>
                <a:schemeClr val="accent4"/>
              </a:solidFill>
              <a:ln w="19050">
                <a:solidFill>
                  <a:schemeClr val="lt1"/>
                </a:solidFill>
              </a:ln>
              <a:effectLst/>
            </c:spPr>
            <c:extLst>
              <c:ext xmlns:c16="http://schemas.microsoft.com/office/drawing/2014/chart" uri="{C3380CC4-5D6E-409C-BE32-E72D297353CC}">
                <c16:uniqueId val="{00000005-C810-47AC-A6F5-378F85A6FBBA}"/>
              </c:ext>
            </c:extLst>
          </c:dPt>
          <c:dPt>
            <c:idx val="3"/>
            <c:bubble3D val="0"/>
            <c:spPr>
              <a:solidFill>
                <a:srgbClr val="7030A0"/>
              </a:solidFill>
              <a:ln w="19050">
                <a:solidFill>
                  <a:schemeClr val="lt1"/>
                </a:solidFill>
              </a:ln>
              <a:effectLst/>
            </c:spPr>
            <c:extLst>
              <c:ext xmlns:c16="http://schemas.microsoft.com/office/drawing/2014/chart" uri="{C3380CC4-5D6E-409C-BE32-E72D297353CC}">
                <c16:uniqueId val="{00000007-C810-47AC-A6F5-378F85A6FBBA}"/>
              </c:ext>
            </c:extLst>
          </c:dPt>
          <c:dLbls>
            <c:dLbl>
              <c:idx val="1"/>
              <c:delete val="1"/>
              <c:extLst>
                <c:ext xmlns:c15="http://schemas.microsoft.com/office/drawing/2012/chart" uri="{CE6537A1-D6FC-4f65-9D91-7224C49458BB}"/>
                <c:ext xmlns:c16="http://schemas.microsoft.com/office/drawing/2014/chart" uri="{C3380CC4-5D6E-409C-BE32-E72D297353CC}">
                  <c16:uniqueId val="{00000003-C810-47AC-A6F5-378F85A6FBBA}"/>
                </c:ext>
              </c:extLst>
            </c:dLbl>
            <c:dLbl>
              <c:idx val="2"/>
              <c:delete val="1"/>
              <c:extLst>
                <c:ext xmlns:c15="http://schemas.microsoft.com/office/drawing/2012/chart" uri="{CE6537A1-D6FC-4f65-9D91-7224C49458BB}"/>
                <c:ext xmlns:c16="http://schemas.microsoft.com/office/drawing/2014/chart" uri="{C3380CC4-5D6E-409C-BE32-E72D297353CC}">
                  <c16:uniqueId val="{00000005-C810-47AC-A6F5-378F85A6FBBA}"/>
                </c:ext>
              </c:extLst>
            </c:dLbl>
            <c:dLbl>
              <c:idx val="3"/>
              <c:dLblPos val="outEnd"/>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C810-47AC-A6F5-378F85A6FBBA}"/>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EMHP!$AZ$4:$AZ$7</c:f>
              <c:strCache>
                <c:ptCount val="4"/>
                <c:pt idx="0">
                  <c:v>Asian</c:v>
                </c:pt>
                <c:pt idx="1">
                  <c:v>Black</c:v>
                </c:pt>
                <c:pt idx="2">
                  <c:v>Mixed</c:v>
                </c:pt>
                <c:pt idx="3">
                  <c:v>White British</c:v>
                </c:pt>
              </c:strCache>
            </c:strRef>
          </c:cat>
          <c:val>
            <c:numRef>
              <c:f>EMHP!$BF$4:$BF$7</c:f>
              <c:numCache>
                <c:formatCode>0%</c:formatCode>
                <c:ptCount val="4"/>
                <c:pt idx="0" formatCode="0.0%">
                  <c:v>0.12820512820512819</c:v>
                </c:pt>
                <c:pt idx="1">
                  <c:v>0</c:v>
                </c:pt>
                <c:pt idx="2">
                  <c:v>0</c:v>
                </c:pt>
                <c:pt idx="3" formatCode="0.0%">
                  <c:v>0.87179487179487181</c:v>
                </c:pt>
              </c:numCache>
            </c:numRef>
          </c:val>
          <c:extLst>
            <c:ext xmlns:c16="http://schemas.microsoft.com/office/drawing/2014/chart" uri="{C3380CC4-5D6E-409C-BE32-E72D297353CC}">
              <c16:uniqueId val="{00000008-C810-47AC-A6F5-378F85A6FBBA}"/>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r>
              <a:rPr lang="en-GB" b="1">
                <a:solidFill>
                  <a:schemeClr val="bg1"/>
                </a:solidFill>
              </a:rPr>
              <a:t>2022/23</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endParaRPr lang="en-US"/>
        </a:p>
      </c:txPr>
    </c:title>
    <c:autoTitleDeleted val="0"/>
    <c:plotArea>
      <c:layout/>
      <c:pieChart>
        <c:varyColors val="1"/>
        <c:ser>
          <c:idx val="0"/>
          <c:order val="0"/>
          <c:spPr>
            <a:solidFill>
              <a:schemeClr val="accent4"/>
            </a:solidFill>
          </c:spPr>
          <c:dPt>
            <c:idx val="0"/>
            <c:bubble3D val="0"/>
            <c:spPr>
              <a:solidFill>
                <a:schemeClr val="accent2"/>
              </a:solidFill>
              <a:ln w="19050">
                <a:solidFill>
                  <a:schemeClr val="lt1"/>
                </a:solidFill>
              </a:ln>
              <a:effectLst/>
            </c:spPr>
            <c:extLst>
              <c:ext xmlns:c16="http://schemas.microsoft.com/office/drawing/2014/chart" uri="{C3380CC4-5D6E-409C-BE32-E72D297353CC}">
                <c16:uniqueId val="{00000001-D459-4AAC-B998-7458835D3580}"/>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D459-4AAC-B998-7458835D3580}"/>
              </c:ext>
            </c:extLst>
          </c:dPt>
          <c:dPt>
            <c:idx val="2"/>
            <c:bubble3D val="0"/>
            <c:spPr>
              <a:solidFill>
                <a:schemeClr val="accent4"/>
              </a:solidFill>
              <a:ln w="19050">
                <a:solidFill>
                  <a:schemeClr val="lt1"/>
                </a:solidFill>
              </a:ln>
              <a:effectLst/>
            </c:spPr>
            <c:extLst>
              <c:ext xmlns:c16="http://schemas.microsoft.com/office/drawing/2014/chart" uri="{C3380CC4-5D6E-409C-BE32-E72D297353CC}">
                <c16:uniqueId val="{00000005-D459-4AAC-B998-7458835D3580}"/>
              </c:ext>
            </c:extLst>
          </c:dPt>
          <c:dPt>
            <c:idx val="3"/>
            <c:bubble3D val="0"/>
            <c:spPr>
              <a:solidFill>
                <a:srgbClr val="7030A0"/>
              </a:solidFill>
              <a:ln w="19050">
                <a:solidFill>
                  <a:schemeClr val="lt1"/>
                </a:solidFill>
              </a:ln>
              <a:effectLst/>
            </c:spPr>
            <c:extLst>
              <c:ext xmlns:c16="http://schemas.microsoft.com/office/drawing/2014/chart" uri="{C3380CC4-5D6E-409C-BE32-E72D297353CC}">
                <c16:uniqueId val="{00000007-D459-4AAC-B998-7458835D3580}"/>
              </c:ext>
            </c:extLst>
          </c:dPt>
          <c:dPt>
            <c:idx val="4"/>
            <c:bubble3D val="0"/>
            <c:spPr>
              <a:solidFill>
                <a:schemeClr val="accent4"/>
              </a:solidFill>
              <a:ln w="19050">
                <a:solidFill>
                  <a:schemeClr val="lt1"/>
                </a:solidFill>
              </a:ln>
              <a:effectLst/>
            </c:spPr>
            <c:extLst>
              <c:ext xmlns:c16="http://schemas.microsoft.com/office/drawing/2014/chart" uri="{C3380CC4-5D6E-409C-BE32-E72D297353CC}">
                <c16:uniqueId val="{00000009-D459-4AAC-B998-7458835D3580}"/>
              </c:ext>
            </c:extLst>
          </c:dPt>
          <c:dLbls>
            <c:dLbl>
              <c:idx val="1"/>
              <c:delete val="1"/>
              <c:extLst>
                <c:ext xmlns:c15="http://schemas.microsoft.com/office/drawing/2012/chart" uri="{CE6537A1-D6FC-4f65-9D91-7224C49458BB}"/>
                <c:ext xmlns:c16="http://schemas.microsoft.com/office/drawing/2014/chart" uri="{C3380CC4-5D6E-409C-BE32-E72D297353CC}">
                  <c16:uniqueId val="{00000003-D459-4AAC-B998-7458835D3580}"/>
                </c:ext>
              </c:extLst>
            </c:dLbl>
            <c:dLbl>
              <c:idx val="2"/>
              <c:delete val="1"/>
              <c:extLst>
                <c:ext xmlns:c15="http://schemas.microsoft.com/office/drawing/2012/chart" uri="{CE6537A1-D6FC-4f65-9D91-7224C49458BB}"/>
                <c:ext xmlns:c16="http://schemas.microsoft.com/office/drawing/2014/chart" uri="{C3380CC4-5D6E-409C-BE32-E72D297353CC}">
                  <c16:uniqueId val="{00000005-D459-4AAC-B998-7458835D3580}"/>
                </c:ext>
              </c:extLst>
            </c:dLbl>
            <c:dLbl>
              <c:idx val="3"/>
              <c:layout>
                <c:manualLayout>
                  <c:x val="-0.13012880007826902"/>
                  <c:y val="0"/>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D459-4AAC-B998-7458835D3580}"/>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EMHP!$AZ$4:$AZ$8</c:f>
              <c:strCache>
                <c:ptCount val="5"/>
                <c:pt idx="0">
                  <c:v>Asian</c:v>
                </c:pt>
                <c:pt idx="1">
                  <c:v>Black</c:v>
                </c:pt>
                <c:pt idx="2">
                  <c:v>Mixed</c:v>
                </c:pt>
                <c:pt idx="3">
                  <c:v>White British</c:v>
                </c:pt>
                <c:pt idx="4">
                  <c:v>White Other</c:v>
                </c:pt>
              </c:strCache>
            </c:strRef>
          </c:cat>
          <c:val>
            <c:numRef>
              <c:f>EMHP!$BD$4:$BD$8</c:f>
              <c:numCache>
                <c:formatCode>0%</c:formatCode>
                <c:ptCount val="5"/>
                <c:pt idx="0">
                  <c:v>6.8181818181818177E-2</c:v>
                </c:pt>
                <c:pt idx="1">
                  <c:v>0</c:v>
                </c:pt>
                <c:pt idx="2">
                  <c:v>0</c:v>
                </c:pt>
                <c:pt idx="3">
                  <c:v>0.86363636363636365</c:v>
                </c:pt>
                <c:pt idx="4">
                  <c:v>6.8181818181818177E-2</c:v>
                </c:pt>
              </c:numCache>
            </c:numRef>
          </c:val>
          <c:extLst>
            <c:ext xmlns:c16="http://schemas.microsoft.com/office/drawing/2014/chart" uri="{C3380CC4-5D6E-409C-BE32-E72D297353CC}">
              <c16:uniqueId val="{0000000A-D459-4AAC-B998-7458835D3580}"/>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r>
              <a:rPr lang="en-GB" b="1">
                <a:solidFill>
                  <a:schemeClr val="bg1"/>
                </a:solidFill>
              </a:rPr>
              <a:t>2021/22</a:t>
            </a:r>
            <a:endParaRPr lang="en-GB" sz="900" b="1">
              <a:solidFill>
                <a:schemeClr val="bg1"/>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endParaRPr lang="en-GB"/>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3243-431F-9126-4939654989EC}"/>
              </c:ext>
            </c:extLst>
          </c:dPt>
          <c:dPt>
            <c:idx val="1"/>
            <c:bubble3D val="0"/>
            <c:spPr>
              <a:solidFill>
                <a:schemeClr val="accent6"/>
              </a:solidFill>
              <a:ln w="19050">
                <a:solidFill>
                  <a:schemeClr val="lt1"/>
                </a:solidFill>
              </a:ln>
              <a:effectLst/>
            </c:spPr>
            <c:extLst>
              <c:ext xmlns:c16="http://schemas.microsoft.com/office/drawing/2014/chart" uri="{C3380CC4-5D6E-409C-BE32-E72D297353CC}">
                <c16:uniqueId val="{00000003-3243-431F-9126-4939654989EC}"/>
              </c:ext>
            </c:extLst>
          </c:dPt>
          <c:dPt>
            <c:idx val="2"/>
            <c:bubble3D val="0"/>
            <c:spPr>
              <a:solidFill>
                <a:srgbClr val="7030A0"/>
              </a:solidFill>
              <a:ln w="19050">
                <a:solidFill>
                  <a:schemeClr val="lt1"/>
                </a:solidFill>
              </a:ln>
              <a:effectLst/>
            </c:spPr>
            <c:extLst>
              <c:ext xmlns:c16="http://schemas.microsoft.com/office/drawing/2014/chart" uri="{C3380CC4-5D6E-409C-BE32-E72D297353CC}">
                <c16:uniqueId val="{00000005-3243-431F-9126-4939654989EC}"/>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243-431F-9126-4939654989EC}"/>
              </c:ext>
            </c:extLst>
          </c:dPt>
          <c:dLbls>
            <c:dLbl>
              <c:idx val="2"/>
              <c:dLblPos val="outEnd"/>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3243-431F-9126-4939654989EC}"/>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EMHP!$AZ$5:$AZ$8</c:f>
              <c:strCache>
                <c:ptCount val="4"/>
                <c:pt idx="0">
                  <c:v>Black</c:v>
                </c:pt>
                <c:pt idx="1">
                  <c:v>Mixed</c:v>
                </c:pt>
                <c:pt idx="2">
                  <c:v>White British</c:v>
                </c:pt>
                <c:pt idx="3">
                  <c:v>White Other</c:v>
                </c:pt>
              </c:strCache>
            </c:strRef>
          </c:cat>
          <c:val>
            <c:numRef>
              <c:f>EMHP!$BB$5:$BB$8</c:f>
              <c:numCache>
                <c:formatCode>0.0%</c:formatCode>
                <c:ptCount val="4"/>
                <c:pt idx="0">
                  <c:v>9.375E-2</c:v>
                </c:pt>
                <c:pt idx="1">
                  <c:v>3.125E-2</c:v>
                </c:pt>
                <c:pt idx="2">
                  <c:v>0.8125</c:v>
                </c:pt>
                <c:pt idx="3">
                  <c:v>6.25E-2</c:v>
                </c:pt>
              </c:numCache>
            </c:numRef>
          </c:val>
          <c:extLst>
            <c:ext xmlns:c16="http://schemas.microsoft.com/office/drawing/2014/chart" uri="{C3380CC4-5D6E-409C-BE32-E72D297353CC}">
              <c16:uniqueId val="{00000008-3243-431F-9126-4939654989EC}"/>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r>
              <a:rPr lang="en-GB" b="1">
                <a:solidFill>
                  <a:schemeClr val="bg1"/>
                </a:solidFill>
              </a:rPr>
              <a:t>2024/25 Wave 11</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endParaRPr lang="en-US"/>
        </a:p>
      </c:txPr>
    </c:title>
    <c:autoTitleDeleted val="0"/>
    <c:plotArea>
      <c:layout/>
      <c:pieChart>
        <c:varyColors val="1"/>
        <c:ser>
          <c:idx val="0"/>
          <c:order val="0"/>
          <c:dPt>
            <c:idx val="0"/>
            <c:bubble3D val="0"/>
            <c:spPr>
              <a:solidFill>
                <a:schemeClr val="accent2"/>
              </a:solidFill>
              <a:ln w="19050">
                <a:solidFill>
                  <a:schemeClr val="lt1"/>
                </a:solidFill>
              </a:ln>
              <a:effectLst/>
            </c:spPr>
            <c:extLst>
              <c:ext xmlns:c16="http://schemas.microsoft.com/office/drawing/2014/chart" uri="{C3380CC4-5D6E-409C-BE32-E72D297353CC}">
                <c16:uniqueId val="{00000001-4225-42D7-B257-45321AAF56D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225-42D7-B257-45321AAF56D8}"/>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05-4225-42D7-B257-45321AAF56D8}"/>
              </c:ext>
            </c:extLst>
          </c:dPt>
          <c:dPt>
            <c:idx val="3"/>
            <c:bubble3D val="0"/>
            <c:spPr>
              <a:solidFill>
                <a:srgbClr val="7030A0"/>
              </a:solidFill>
              <a:ln w="19050">
                <a:solidFill>
                  <a:schemeClr val="lt1"/>
                </a:solidFill>
              </a:ln>
              <a:effectLst/>
            </c:spPr>
            <c:extLst>
              <c:ext xmlns:c16="http://schemas.microsoft.com/office/drawing/2014/chart" uri="{C3380CC4-5D6E-409C-BE32-E72D297353CC}">
                <c16:uniqueId val="{00000007-4225-42D7-B257-45321AAF56D8}"/>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4225-42D7-B257-45321AAF56D8}"/>
              </c:ext>
            </c:extLst>
          </c:dPt>
          <c:dLbls>
            <c:dLbl>
              <c:idx val="1"/>
              <c:delete val="1"/>
              <c:extLst>
                <c:ext xmlns:c15="http://schemas.microsoft.com/office/drawing/2012/chart" uri="{CE6537A1-D6FC-4f65-9D91-7224C49458BB}"/>
                <c:ext xmlns:c16="http://schemas.microsoft.com/office/drawing/2014/chart" uri="{C3380CC4-5D6E-409C-BE32-E72D297353CC}">
                  <c16:uniqueId val="{00000003-4225-42D7-B257-45321AAF56D8}"/>
                </c:ext>
              </c:extLst>
            </c:dLbl>
            <c:dLbl>
              <c:idx val="3"/>
              <c:dLblPos val="outEnd"/>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4225-42D7-B257-45321AAF56D8}"/>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EMHP!$AZ$4:$AZ$8</c:f>
              <c:strCache>
                <c:ptCount val="5"/>
                <c:pt idx="0">
                  <c:v>Asian</c:v>
                </c:pt>
                <c:pt idx="1">
                  <c:v>Black</c:v>
                </c:pt>
                <c:pt idx="2">
                  <c:v>Mixed</c:v>
                </c:pt>
                <c:pt idx="3">
                  <c:v>White British</c:v>
                </c:pt>
                <c:pt idx="4">
                  <c:v>White Other</c:v>
                </c:pt>
              </c:strCache>
            </c:strRef>
          </c:cat>
          <c:val>
            <c:numRef>
              <c:f>EMHP!$BH$4:$BH$8</c:f>
              <c:numCache>
                <c:formatCode>0%</c:formatCode>
                <c:ptCount val="5"/>
                <c:pt idx="0" formatCode="0.0%">
                  <c:v>0.1276595744680851</c:v>
                </c:pt>
                <c:pt idx="1">
                  <c:v>0</c:v>
                </c:pt>
                <c:pt idx="2" formatCode="0.0%">
                  <c:v>4.2553191489361701E-2</c:v>
                </c:pt>
                <c:pt idx="3" formatCode="0.0%">
                  <c:v>0.80851063829787229</c:v>
                </c:pt>
                <c:pt idx="4">
                  <c:v>2.1276595744680851E-2</c:v>
                </c:pt>
              </c:numCache>
            </c:numRef>
          </c:val>
          <c:extLst>
            <c:ext xmlns:c16="http://schemas.microsoft.com/office/drawing/2014/chart" uri="{C3380CC4-5D6E-409C-BE32-E72D297353CC}">
              <c16:uniqueId val="{0000000A-4225-42D7-B257-45321AAF56D8}"/>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r>
              <a:rPr lang="en-GB" b="1">
                <a:solidFill>
                  <a:schemeClr val="bg1"/>
                </a:solidFill>
              </a:rPr>
              <a:t>2023/24</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endParaRPr lang="en-US"/>
        </a:p>
      </c:txPr>
    </c:title>
    <c:autoTitleDeleted val="0"/>
    <c:plotArea>
      <c:layout/>
      <c:pieChart>
        <c:varyColors val="1"/>
        <c:ser>
          <c:idx val="0"/>
          <c:order val="0"/>
          <c:spPr>
            <a:solidFill>
              <a:schemeClr val="accent4"/>
            </a:solidFill>
          </c:spPr>
          <c:dPt>
            <c:idx val="0"/>
            <c:bubble3D val="0"/>
            <c:spPr>
              <a:solidFill>
                <a:schemeClr val="accent2"/>
              </a:solidFill>
              <a:ln w="19050">
                <a:solidFill>
                  <a:schemeClr val="lt1"/>
                </a:solidFill>
              </a:ln>
              <a:effectLst/>
            </c:spPr>
            <c:extLst>
              <c:ext xmlns:c16="http://schemas.microsoft.com/office/drawing/2014/chart" uri="{C3380CC4-5D6E-409C-BE32-E72D297353CC}">
                <c16:uniqueId val="{00000001-C810-47AC-A6F5-378F85A6FBBA}"/>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C810-47AC-A6F5-378F85A6FBBA}"/>
              </c:ext>
            </c:extLst>
          </c:dPt>
          <c:dPt>
            <c:idx val="2"/>
            <c:bubble3D val="0"/>
            <c:spPr>
              <a:solidFill>
                <a:schemeClr val="accent4"/>
              </a:solidFill>
              <a:ln w="19050">
                <a:solidFill>
                  <a:schemeClr val="lt1"/>
                </a:solidFill>
              </a:ln>
              <a:effectLst/>
            </c:spPr>
            <c:extLst>
              <c:ext xmlns:c16="http://schemas.microsoft.com/office/drawing/2014/chart" uri="{C3380CC4-5D6E-409C-BE32-E72D297353CC}">
                <c16:uniqueId val="{00000005-C810-47AC-A6F5-378F85A6FBBA}"/>
              </c:ext>
            </c:extLst>
          </c:dPt>
          <c:dPt>
            <c:idx val="3"/>
            <c:bubble3D val="0"/>
            <c:spPr>
              <a:solidFill>
                <a:srgbClr val="7030A0"/>
              </a:solidFill>
              <a:ln w="19050">
                <a:solidFill>
                  <a:schemeClr val="lt1"/>
                </a:solidFill>
              </a:ln>
              <a:effectLst/>
            </c:spPr>
            <c:extLst>
              <c:ext xmlns:c16="http://schemas.microsoft.com/office/drawing/2014/chart" uri="{C3380CC4-5D6E-409C-BE32-E72D297353CC}">
                <c16:uniqueId val="{00000007-C810-47AC-A6F5-378F85A6FBBA}"/>
              </c:ext>
            </c:extLst>
          </c:dPt>
          <c:dLbls>
            <c:dLbl>
              <c:idx val="1"/>
              <c:delete val="1"/>
              <c:extLst>
                <c:ext xmlns:c15="http://schemas.microsoft.com/office/drawing/2012/chart" uri="{CE6537A1-D6FC-4f65-9D91-7224C49458BB}"/>
                <c:ext xmlns:c16="http://schemas.microsoft.com/office/drawing/2014/chart" uri="{C3380CC4-5D6E-409C-BE32-E72D297353CC}">
                  <c16:uniqueId val="{00000003-C810-47AC-A6F5-378F85A6FBBA}"/>
                </c:ext>
              </c:extLst>
            </c:dLbl>
            <c:dLbl>
              <c:idx val="2"/>
              <c:delete val="1"/>
              <c:extLst>
                <c:ext xmlns:c15="http://schemas.microsoft.com/office/drawing/2012/chart" uri="{CE6537A1-D6FC-4f65-9D91-7224C49458BB}"/>
                <c:ext xmlns:c16="http://schemas.microsoft.com/office/drawing/2014/chart" uri="{C3380CC4-5D6E-409C-BE32-E72D297353CC}">
                  <c16:uniqueId val="{00000005-C810-47AC-A6F5-378F85A6FBBA}"/>
                </c:ext>
              </c:extLst>
            </c:dLbl>
            <c:dLbl>
              <c:idx val="3"/>
              <c:dLblPos val="outEnd"/>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C810-47AC-A6F5-378F85A6FBBA}"/>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EMHP!$AZ$4:$AZ$7</c:f>
              <c:strCache>
                <c:ptCount val="4"/>
                <c:pt idx="0">
                  <c:v>Asian</c:v>
                </c:pt>
                <c:pt idx="1">
                  <c:v>Black</c:v>
                </c:pt>
                <c:pt idx="2">
                  <c:v>Mixed</c:v>
                </c:pt>
                <c:pt idx="3">
                  <c:v>White British</c:v>
                </c:pt>
              </c:strCache>
            </c:strRef>
          </c:cat>
          <c:val>
            <c:numRef>
              <c:f>EMHP!$BF$4:$BF$7</c:f>
              <c:numCache>
                <c:formatCode>0%</c:formatCode>
                <c:ptCount val="4"/>
                <c:pt idx="0" formatCode="0.0%">
                  <c:v>0.12820512820512819</c:v>
                </c:pt>
                <c:pt idx="1">
                  <c:v>0</c:v>
                </c:pt>
                <c:pt idx="2">
                  <c:v>0</c:v>
                </c:pt>
                <c:pt idx="3" formatCode="0.0%">
                  <c:v>0.87179487179487181</c:v>
                </c:pt>
              </c:numCache>
            </c:numRef>
          </c:val>
          <c:extLst>
            <c:ext xmlns:c16="http://schemas.microsoft.com/office/drawing/2014/chart" uri="{C3380CC4-5D6E-409C-BE32-E72D297353CC}">
              <c16:uniqueId val="{00000008-C810-47AC-A6F5-378F85A6FBBA}"/>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r>
              <a:rPr lang="en-GB" b="1">
                <a:solidFill>
                  <a:schemeClr val="bg1"/>
                </a:solidFill>
              </a:rPr>
              <a:t>2022/23</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endParaRPr lang="en-US"/>
        </a:p>
      </c:txPr>
    </c:title>
    <c:autoTitleDeleted val="0"/>
    <c:plotArea>
      <c:layout/>
      <c:pieChart>
        <c:varyColors val="1"/>
        <c:ser>
          <c:idx val="0"/>
          <c:order val="0"/>
          <c:spPr>
            <a:solidFill>
              <a:schemeClr val="accent4"/>
            </a:solidFill>
          </c:spPr>
          <c:dPt>
            <c:idx val="0"/>
            <c:bubble3D val="0"/>
            <c:spPr>
              <a:solidFill>
                <a:schemeClr val="accent2"/>
              </a:solidFill>
              <a:ln w="19050">
                <a:solidFill>
                  <a:schemeClr val="lt1"/>
                </a:solidFill>
              </a:ln>
              <a:effectLst/>
            </c:spPr>
            <c:extLst>
              <c:ext xmlns:c16="http://schemas.microsoft.com/office/drawing/2014/chart" uri="{C3380CC4-5D6E-409C-BE32-E72D297353CC}">
                <c16:uniqueId val="{00000001-D459-4AAC-B998-7458835D3580}"/>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D459-4AAC-B998-7458835D3580}"/>
              </c:ext>
            </c:extLst>
          </c:dPt>
          <c:dPt>
            <c:idx val="2"/>
            <c:bubble3D val="0"/>
            <c:spPr>
              <a:solidFill>
                <a:schemeClr val="accent4"/>
              </a:solidFill>
              <a:ln w="19050">
                <a:solidFill>
                  <a:schemeClr val="lt1"/>
                </a:solidFill>
              </a:ln>
              <a:effectLst/>
            </c:spPr>
            <c:extLst>
              <c:ext xmlns:c16="http://schemas.microsoft.com/office/drawing/2014/chart" uri="{C3380CC4-5D6E-409C-BE32-E72D297353CC}">
                <c16:uniqueId val="{00000005-D459-4AAC-B998-7458835D3580}"/>
              </c:ext>
            </c:extLst>
          </c:dPt>
          <c:dPt>
            <c:idx val="3"/>
            <c:bubble3D val="0"/>
            <c:spPr>
              <a:solidFill>
                <a:srgbClr val="7030A0"/>
              </a:solidFill>
              <a:ln w="19050">
                <a:solidFill>
                  <a:schemeClr val="lt1"/>
                </a:solidFill>
              </a:ln>
              <a:effectLst/>
            </c:spPr>
            <c:extLst>
              <c:ext xmlns:c16="http://schemas.microsoft.com/office/drawing/2014/chart" uri="{C3380CC4-5D6E-409C-BE32-E72D297353CC}">
                <c16:uniqueId val="{00000007-D459-4AAC-B998-7458835D3580}"/>
              </c:ext>
            </c:extLst>
          </c:dPt>
          <c:dPt>
            <c:idx val="4"/>
            <c:bubble3D val="0"/>
            <c:spPr>
              <a:solidFill>
                <a:schemeClr val="accent4"/>
              </a:solidFill>
              <a:ln w="19050">
                <a:solidFill>
                  <a:schemeClr val="lt1"/>
                </a:solidFill>
              </a:ln>
              <a:effectLst/>
            </c:spPr>
            <c:extLst>
              <c:ext xmlns:c16="http://schemas.microsoft.com/office/drawing/2014/chart" uri="{C3380CC4-5D6E-409C-BE32-E72D297353CC}">
                <c16:uniqueId val="{00000009-D459-4AAC-B998-7458835D3580}"/>
              </c:ext>
            </c:extLst>
          </c:dPt>
          <c:dLbls>
            <c:dLbl>
              <c:idx val="1"/>
              <c:delete val="1"/>
              <c:extLst>
                <c:ext xmlns:c15="http://schemas.microsoft.com/office/drawing/2012/chart" uri="{CE6537A1-D6FC-4f65-9D91-7224C49458BB}"/>
                <c:ext xmlns:c16="http://schemas.microsoft.com/office/drawing/2014/chart" uri="{C3380CC4-5D6E-409C-BE32-E72D297353CC}">
                  <c16:uniqueId val="{00000003-D459-4AAC-B998-7458835D3580}"/>
                </c:ext>
              </c:extLst>
            </c:dLbl>
            <c:dLbl>
              <c:idx val="2"/>
              <c:delete val="1"/>
              <c:extLst>
                <c:ext xmlns:c15="http://schemas.microsoft.com/office/drawing/2012/chart" uri="{CE6537A1-D6FC-4f65-9D91-7224C49458BB}"/>
                <c:ext xmlns:c16="http://schemas.microsoft.com/office/drawing/2014/chart" uri="{C3380CC4-5D6E-409C-BE32-E72D297353CC}">
                  <c16:uniqueId val="{00000005-D459-4AAC-B998-7458835D3580}"/>
                </c:ext>
              </c:extLst>
            </c:dLbl>
            <c:dLbl>
              <c:idx val="3"/>
              <c:layout>
                <c:manualLayout>
                  <c:x val="-0.13012880007826902"/>
                  <c:y val="0"/>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D459-4AAC-B998-7458835D3580}"/>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EMHP!$AZ$4:$AZ$8</c:f>
              <c:strCache>
                <c:ptCount val="5"/>
                <c:pt idx="0">
                  <c:v>Asian</c:v>
                </c:pt>
                <c:pt idx="1">
                  <c:v>Black</c:v>
                </c:pt>
                <c:pt idx="2">
                  <c:v>Mixed</c:v>
                </c:pt>
                <c:pt idx="3">
                  <c:v>White British</c:v>
                </c:pt>
                <c:pt idx="4">
                  <c:v>White Other</c:v>
                </c:pt>
              </c:strCache>
            </c:strRef>
          </c:cat>
          <c:val>
            <c:numRef>
              <c:f>EMHP!$BD$4:$BD$8</c:f>
              <c:numCache>
                <c:formatCode>0%</c:formatCode>
                <c:ptCount val="5"/>
                <c:pt idx="0">
                  <c:v>6.8181818181818177E-2</c:v>
                </c:pt>
                <c:pt idx="1">
                  <c:v>0</c:v>
                </c:pt>
                <c:pt idx="2">
                  <c:v>0</c:v>
                </c:pt>
                <c:pt idx="3">
                  <c:v>0.86363636363636365</c:v>
                </c:pt>
                <c:pt idx="4">
                  <c:v>6.8181818181818177E-2</c:v>
                </c:pt>
              </c:numCache>
            </c:numRef>
          </c:val>
          <c:extLst>
            <c:ext xmlns:c16="http://schemas.microsoft.com/office/drawing/2014/chart" uri="{C3380CC4-5D6E-409C-BE32-E72D297353CC}">
              <c16:uniqueId val="{0000000A-D459-4AAC-B998-7458835D3580}"/>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r>
              <a:rPr lang="en-GB" b="1">
                <a:solidFill>
                  <a:schemeClr val="bg1"/>
                </a:solidFill>
              </a:rPr>
              <a:t>2021/22</a:t>
            </a:r>
            <a:endParaRPr lang="en-GB" sz="900" b="1">
              <a:solidFill>
                <a:schemeClr val="bg1"/>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endParaRPr lang="en-GB"/>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3243-431F-9126-4939654989EC}"/>
              </c:ext>
            </c:extLst>
          </c:dPt>
          <c:dPt>
            <c:idx val="1"/>
            <c:bubble3D val="0"/>
            <c:spPr>
              <a:solidFill>
                <a:schemeClr val="accent6"/>
              </a:solidFill>
              <a:ln w="19050">
                <a:solidFill>
                  <a:schemeClr val="lt1"/>
                </a:solidFill>
              </a:ln>
              <a:effectLst/>
            </c:spPr>
            <c:extLst>
              <c:ext xmlns:c16="http://schemas.microsoft.com/office/drawing/2014/chart" uri="{C3380CC4-5D6E-409C-BE32-E72D297353CC}">
                <c16:uniqueId val="{00000003-3243-431F-9126-4939654989EC}"/>
              </c:ext>
            </c:extLst>
          </c:dPt>
          <c:dPt>
            <c:idx val="2"/>
            <c:bubble3D val="0"/>
            <c:spPr>
              <a:solidFill>
                <a:srgbClr val="7030A0"/>
              </a:solidFill>
              <a:ln w="19050">
                <a:solidFill>
                  <a:schemeClr val="lt1"/>
                </a:solidFill>
              </a:ln>
              <a:effectLst/>
            </c:spPr>
            <c:extLst>
              <c:ext xmlns:c16="http://schemas.microsoft.com/office/drawing/2014/chart" uri="{C3380CC4-5D6E-409C-BE32-E72D297353CC}">
                <c16:uniqueId val="{00000005-3243-431F-9126-4939654989EC}"/>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243-431F-9126-4939654989EC}"/>
              </c:ext>
            </c:extLst>
          </c:dPt>
          <c:dLbls>
            <c:dLbl>
              <c:idx val="2"/>
              <c:dLblPos val="outEnd"/>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3243-431F-9126-4939654989EC}"/>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EMHP!$AZ$5:$AZ$8</c:f>
              <c:strCache>
                <c:ptCount val="4"/>
                <c:pt idx="0">
                  <c:v>Black</c:v>
                </c:pt>
                <c:pt idx="1">
                  <c:v>Mixed</c:v>
                </c:pt>
                <c:pt idx="2">
                  <c:v>White British</c:v>
                </c:pt>
                <c:pt idx="3">
                  <c:v>White Other</c:v>
                </c:pt>
              </c:strCache>
            </c:strRef>
          </c:cat>
          <c:val>
            <c:numRef>
              <c:f>EMHP!$BB$5:$BB$8</c:f>
              <c:numCache>
                <c:formatCode>0.0%</c:formatCode>
                <c:ptCount val="4"/>
                <c:pt idx="0">
                  <c:v>9.375E-2</c:v>
                </c:pt>
                <c:pt idx="1">
                  <c:v>3.125E-2</c:v>
                </c:pt>
                <c:pt idx="2">
                  <c:v>0.8125</c:v>
                </c:pt>
                <c:pt idx="3">
                  <c:v>6.25E-2</c:v>
                </c:pt>
              </c:numCache>
            </c:numRef>
          </c:val>
          <c:extLst>
            <c:ext xmlns:c16="http://schemas.microsoft.com/office/drawing/2014/chart" uri="{C3380CC4-5D6E-409C-BE32-E72D297353CC}">
              <c16:uniqueId val="{00000008-3243-431F-9126-4939654989EC}"/>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r>
              <a:rPr lang="en-GB" b="1">
                <a:solidFill>
                  <a:schemeClr val="bg1"/>
                </a:solidFill>
              </a:rPr>
              <a:t>2021/22</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F33-4A08-A120-B9C4CDBBF457}"/>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EF33-4A08-A120-B9C4CDBBF45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F33-4A08-A120-B9C4CDBBF45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F33-4A08-A120-B9C4CDBBF457}"/>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EF33-4A08-A120-B9C4CDBBF457}"/>
              </c:ext>
            </c:extLst>
          </c:dPt>
          <c:dLbls>
            <c:dLbl>
              <c:idx val="1"/>
              <c:dLblPos val="outEnd"/>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EF33-4A08-A120-B9C4CDBBF457}"/>
                </c:ext>
              </c:extLst>
            </c:dLbl>
            <c:dLbl>
              <c:idx val="2"/>
              <c:delete val="1"/>
              <c:extLst>
                <c:ext xmlns:c15="http://schemas.microsoft.com/office/drawing/2012/chart" uri="{CE6537A1-D6FC-4f65-9D91-7224C49458BB}"/>
                <c:ext xmlns:c16="http://schemas.microsoft.com/office/drawing/2014/chart" uri="{C3380CC4-5D6E-409C-BE32-E72D297353CC}">
                  <c16:uniqueId val="{00000005-EF33-4A08-A120-B9C4CDBBF457}"/>
                </c:ext>
              </c:extLst>
            </c:dLbl>
            <c:dLbl>
              <c:idx val="3"/>
              <c:delete val="1"/>
              <c:extLst>
                <c:ext xmlns:c15="http://schemas.microsoft.com/office/drawing/2012/chart" uri="{CE6537A1-D6FC-4f65-9D91-7224C49458BB}"/>
                <c:ext xmlns:c16="http://schemas.microsoft.com/office/drawing/2014/chart" uri="{C3380CC4-5D6E-409C-BE32-E72D297353CC}">
                  <c16:uniqueId val="{00000007-EF33-4A08-A120-B9C4CDBBF457}"/>
                </c:ext>
              </c:extLst>
            </c:dLbl>
            <c:dLbl>
              <c:idx val="4"/>
              <c:layout>
                <c:manualLayout>
                  <c:x val="2.1634207122491235E-3"/>
                  <c:y val="-1.6816311441435486E-17"/>
                </c:manualLayout>
              </c:layout>
              <c:dLblPos val="bestFi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EF33-4A08-A120-B9C4CDBBF457}"/>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EMHP!$V$4:$V$8</c:f>
              <c:strCache>
                <c:ptCount val="5"/>
                <c:pt idx="0">
                  <c:v>Male</c:v>
                </c:pt>
                <c:pt idx="1">
                  <c:v>Female</c:v>
                </c:pt>
                <c:pt idx="2">
                  <c:v>Non-Binary</c:v>
                </c:pt>
                <c:pt idx="3">
                  <c:v>Intersex</c:v>
                </c:pt>
                <c:pt idx="4">
                  <c:v>Prefer not to say</c:v>
                </c:pt>
              </c:strCache>
            </c:strRef>
          </c:cat>
          <c:val>
            <c:numRef>
              <c:f>EMHP!$W$4:$W$8</c:f>
              <c:numCache>
                <c:formatCode>General</c:formatCode>
                <c:ptCount val="5"/>
                <c:pt idx="0">
                  <c:v>4</c:v>
                </c:pt>
                <c:pt idx="1">
                  <c:v>27</c:v>
                </c:pt>
                <c:pt idx="2">
                  <c:v>0</c:v>
                </c:pt>
                <c:pt idx="3">
                  <c:v>0</c:v>
                </c:pt>
                <c:pt idx="4">
                  <c:v>1</c:v>
                </c:pt>
              </c:numCache>
            </c:numRef>
          </c:val>
          <c:extLst>
            <c:ext xmlns:c16="http://schemas.microsoft.com/office/drawing/2014/chart" uri="{C3380CC4-5D6E-409C-BE32-E72D297353CC}">
              <c16:uniqueId val="{0000000A-EF33-4A08-A120-B9C4CDBBF457}"/>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0FF4B4-ED1E-4BAA-AF0E-71E5FE443002}"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1D176E35-AD45-4D28-8FF3-015C87C0D445}">
      <dgm:prSet/>
      <dgm:spPr>
        <a:solidFill>
          <a:srgbClr val="7030A0"/>
        </a:solidFill>
      </dgm:spPr>
      <dgm:t>
        <a:bodyPr/>
        <a:lstStyle/>
        <a:p>
          <a:r>
            <a:rPr lang="en-GB" b="1">
              <a:cs typeface="Arial"/>
            </a:rPr>
            <a:t>Lived experience</a:t>
          </a:r>
          <a:r>
            <a:rPr lang="en-GB">
              <a:cs typeface="Arial"/>
            </a:rPr>
            <a:t> </a:t>
          </a:r>
          <a:r>
            <a:rPr lang="en-GB" b="1">
              <a:cs typeface="Arial"/>
            </a:rPr>
            <a:t>(Intersectionality</a:t>
          </a:r>
          <a:r>
            <a:rPr lang="en-US" b="1">
              <a:cs typeface="Arial"/>
            </a:rPr>
            <a:t>​)</a:t>
          </a:r>
        </a:p>
        <a:p>
          <a:r>
            <a:rPr lang="en-US" b="1">
              <a:cs typeface="Arial"/>
            </a:rPr>
            <a:t> </a:t>
          </a:r>
          <a:r>
            <a:rPr lang="en-US">
              <a:cs typeface="Arial"/>
            </a:rPr>
            <a:t>Being a black woman from a Jamaican background and having major transitions of my own. Moving to England from the age of 8 and living the second part of my childhood in a different country. Struggling with my identity and code switching from an early age, I had a black mentor to help me. I bring that experience and knowledge</a:t>
          </a:r>
          <a:r>
            <a:rPr lang="en-US">
              <a:latin typeface="Calibri"/>
              <a:cs typeface="Arial"/>
            </a:rPr>
            <a:t>. </a:t>
          </a:r>
          <a:endParaRPr lang="en-US">
            <a:latin typeface="Calibri"/>
            <a:ea typeface="Calibri"/>
            <a:cs typeface="Arial"/>
          </a:endParaRPr>
        </a:p>
      </dgm:t>
    </dgm:pt>
    <dgm:pt modelId="{1BEF6E58-6EE3-4A58-8FFB-653D16FF056D}" type="parTrans" cxnId="{16CDB167-4393-4508-AF42-BF8C4CC47AB0}">
      <dgm:prSet/>
      <dgm:spPr/>
      <dgm:t>
        <a:bodyPr/>
        <a:lstStyle/>
        <a:p>
          <a:endParaRPr lang="en-GB"/>
        </a:p>
      </dgm:t>
    </dgm:pt>
    <dgm:pt modelId="{91952F60-A94C-40C5-92BB-FC618FA0FA9E}" type="sibTrans" cxnId="{16CDB167-4393-4508-AF42-BF8C4CC47AB0}">
      <dgm:prSet/>
      <dgm:spPr/>
      <dgm:t>
        <a:bodyPr/>
        <a:lstStyle/>
        <a:p>
          <a:endParaRPr lang="en-GB"/>
        </a:p>
      </dgm:t>
    </dgm:pt>
    <dgm:pt modelId="{B97DA345-C94B-4B5A-9251-B1767FE4ED00}">
      <dgm:prSet phldrT="[Text]"/>
      <dgm:spPr>
        <a:solidFill>
          <a:schemeClr val="accent6"/>
        </a:solidFill>
      </dgm:spPr>
      <dgm:t>
        <a:bodyPr/>
        <a:lstStyle/>
        <a:p>
          <a:r>
            <a:rPr lang="en-GB" b="1"/>
            <a:t>Cultural Competency</a:t>
          </a:r>
        </a:p>
        <a:p>
          <a:r>
            <a:rPr lang="en-GB"/>
            <a:t> Increased understanding of the importance of cultural competency/awareness and understanding of protected characteristics that makes an individual. I co-delivered cultural competency training with Core CAMHS, helping to break down unconscious bias and always promoting exploration and curiosity</a:t>
          </a:r>
        </a:p>
      </dgm:t>
    </dgm:pt>
    <dgm:pt modelId="{6D7B60B8-CE55-4284-B2D9-1EBDB2F83C85}" type="parTrans" cxnId="{47375604-AC15-4634-B46C-F2C6126A0DA2}">
      <dgm:prSet/>
      <dgm:spPr/>
      <dgm:t>
        <a:bodyPr/>
        <a:lstStyle/>
        <a:p>
          <a:endParaRPr lang="en-GB"/>
        </a:p>
      </dgm:t>
    </dgm:pt>
    <dgm:pt modelId="{59F8E68E-3E7F-4648-9295-0CB3F3E4924A}" type="sibTrans" cxnId="{47375604-AC15-4634-B46C-F2C6126A0DA2}">
      <dgm:prSet/>
      <dgm:spPr/>
      <dgm:t>
        <a:bodyPr/>
        <a:lstStyle/>
        <a:p>
          <a:endParaRPr lang="en-GB"/>
        </a:p>
      </dgm:t>
    </dgm:pt>
    <dgm:pt modelId="{00D9C339-C24D-4C89-9CC9-EFBB45B93DF1}">
      <dgm:prSet/>
      <dgm:spPr/>
      <dgm:t>
        <a:bodyPr/>
        <a:lstStyle/>
        <a:p>
          <a:r>
            <a:rPr lang="en-GB" b="1">
              <a:ea typeface="Calibri"/>
              <a:cs typeface="Calibri"/>
            </a:rPr>
            <a:t>Representation</a:t>
          </a:r>
        </a:p>
        <a:p>
          <a:r>
            <a:rPr lang="en-GB">
              <a:ea typeface="Calibri"/>
              <a:cs typeface="Calibri"/>
            </a:rPr>
            <a:t> It is often mistaken that marginalised communities are harder to reach, when it is services that are harder to access. It is vital we break down barriers to engagement through having more diverse teams that represent those communities</a:t>
          </a:r>
          <a:r>
            <a:rPr lang="en-GB" i="1">
              <a:latin typeface="Calibri"/>
              <a:ea typeface="Calibri"/>
              <a:cs typeface="Calibri"/>
            </a:rPr>
            <a:t>.</a:t>
          </a:r>
          <a:endParaRPr lang="en-US" i="1">
            <a:latin typeface="Calibri"/>
            <a:ea typeface="Calibri"/>
            <a:cs typeface="Calibri"/>
          </a:endParaRPr>
        </a:p>
      </dgm:t>
    </dgm:pt>
    <dgm:pt modelId="{BA495F9F-4281-42AF-99B3-702825CF7CFE}" type="parTrans" cxnId="{53FF2A25-8630-40BB-9DDE-1CAD721F0C26}">
      <dgm:prSet/>
      <dgm:spPr/>
      <dgm:t>
        <a:bodyPr/>
        <a:lstStyle/>
        <a:p>
          <a:endParaRPr lang="en-GB"/>
        </a:p>
      </dgm:t>
    </dgm:pt>
    <dgm:pt modelId="{4FED1CE3-9F28-46BA-B599-9F4187D350C5}" type="sibTrans" cxnId="{53FF2A25-8630-40BB-9DDE-1CAD721F0C26}">
      <dgm:prSet/>
      <dgm:spPr/>
      <dgm:t>
        <a:bodyPr/>
        <a:lstStyle/>
        <a:p>
          <a:endParaRPr lang="en-GB"/>
        </a:p>
      </dgm:t>
    </dgm:pt>
    <dgm:pt modelId="{EFD8E9E6-4AE4-40F0-866A-688193297C55}">
      <dgm:prSet/>
      <dgm:spPr>
        <a:solidFill>
          <a:srgbClr val="C00000"/>
        </a:solidFill>
      </dgm:spPr>
      <dgm:t>
        <a:bodyPr/>
        <a:lstStyle/>
        <a:p>
          <a:r>
            <a:rPr lang="en-GB" b="1">
              <a:ea typeface="Calibri"/>
              <a:cs typeface="Arial"/>
            </a:rPr>
            <a:t>Resources</a:t>
          </a:r>
          <a:r>
            <a:rPr lang="en-GB">
              <a:ea typeface="Calibri"/>
              <a:cs typeface="Arial"/>
            </a:rPr>
            <a:t> </a:t>
          </a:r>
        </a:p>
        <a:p>
          <a:r>
            <a:rPr lang="en-GB">
              <a:ea typeface="Calibri"/>
              <a:cs typeface="Arial"/>
            </a:rPr>
            <a:t> I strive to ensure resources that I create for individual sessions with young people or service promotion is representative of marginalised communities. This is something  I rarely witnessed growing up and in current times. I want young people and parents/families to feel well represented in what they look at and read. </a:t>
          </a:r>
        </a:p>
      </dgm:t>
    </dgm:pt>
    <dgm:pt modelId="{07527291-F584-419F-A81F-85F466513A4F}" type="parTrans" cxnId="{6D86063E-2E6B-429F-BF96-D43CEA6D7103}">
      <dgm:prSet/>
      <dgm:spPr/>
      <dgm:t>
        <a:bodyPr/>
        <a:lstStyle/>
        <a:p>
          <a:endParaRPr lang="en-GB"/>
        </a:p>
      </dgm:t>
    </dgm:pt>
    <dgm:pt modelId="{36A620FE-7853-4EB1-9B4D-F34193C3C5BA}" type="sibTrans" cxnId="{6D86063E-2E6B-429F-BF96-D43CEA6D7103}">
      <dgm:prSet/>
      <dgm:spPr/>
      <dgm:t>
        <a:bodyPr/>
        <a:lstStyle/>
        <a:p>
          <a:endParaRPr lang="en-GB"/>
        </a:p>
      </dgm:t>
    </dgm:pt>
    <dgm:pt modelId="{0051E4C0-271C-4896-BD6A-F21F9DC44F71}" type="pres">
      <dgm:prSet presAssocID="{300FF4B4-ED1E-4BAA-AF0E-71E5FE443002}" presName="diagram" presStyleCnt="0">
        <dgm:presLayoutVars>
          <dgm:dir/>
          <dgm:resizeHandles val="exact"/>
        </dgm:presLayoutVars>
      </dgm:prSet>
      <dgm:spPr/>
    </dgm:pt>
    <dgm:pt modelId="{D256C043-3315-4D91-9CB6-DF72250072F6}" type="pres">
      <dgm:prSet presAssocID="{EFD8E9E6-4AE4-40F0-866A-688193297C55}" presName="node" presStyleLbl="node1" presStyleIdx="0" presStyleCnt="4">
        <dgm:presLayoutVars>
          <dgm:bulletEnabled val="1"/>
        </dgm:presLayoutVars>
      </dgm:prSet>
      <dgm:spPr/>
    </dgm:pt>
    <dgm:pt modelId="{9C363295-32A7-4817-A544-E5E3AE423656}" type="pres">
      <dgm:prSet presAssocID="{36A620FE-7853-4EB1-9B4D-F34193C3C5BA}" presName="sibTrans" presStyleCnt="0"/>
      <dgm:spPr/>
    </dgm:pt>
    <dgm:pt modelId="{F941A52C-7C0B-41ED-810A-2A873EF3DD14}" type="pres">
      <dgm:prSet presAssocID="{B97DA345-C94B-4B5A-9251-B1767FE4ED00}" presName="node" presStyleLbl="node1" presStyleIdx="1" presStyleCnt="4">
        <dgm:presLayoutVars>
          <dgm:bulletEnabled val="1"/>
        </dgm:presLayoutVars>
      </dgm:prSet>
      <dgm:spPr/>
    </dgm:pt>
    <dgm:pt modelId="{2E57AB8F-B5C8-460D-843C-3FACEACE4315}" type="pres">
      <dgm:prSet presAssocID="{59F8E68E-3E7F-4648-9295-0CB3F3E4924A}" presName="sibTrans" presStyleCnt="0"/>
      <dgm:spPr/>
    </dgm:pt>
    <dgm:pt modelId="{5EFA12A3-7982-4B34-BC15-23200F365547}" type="pres">
      <dgm:prSet presAssocID="{00D9C339-C24D-4C89-9CC9-EFBB45B93DF1}" presName="node" presStyleLbl="node1" presStyleIdx="2" presStyleCnt="4">
        <dgm:presLayoutVars>
          <dgm:bulletEnabled val="1"/>
        </dgm:presLayoutVars>
      </dgm:prSet>
      <dgm:spPr/>
    </dgm:pt>
    <dgm:pt modelId="{3EF963F1-5527-4715-A5E4-F904EF113B7B}" type="pres">
      <dgm:prSet presAssocID="{4FED1CE3-9F28-46BA-B599-9F4187D350C5}" presName="sibTrans" presStyleCnt="0"/>
      <dgm:spPr/>
    </dgm:pt>
    <dgm:pt modelId="{2B6D1761-A93F-4327-85FA-F3088EFB7E4F}" type="pres">
      <dgm:prSet presAssocID="{1D176E35-AD45-4D28-8FF3-015C87C0D445}" presName="node" presStyleLbl="node1" presStyleIdx="3" presStyleCnt="4">
        <dgm:presLayoutVars>
          <dgm:bulletEnabled val="1"/>
        </dgm:presLayoutVars>
      </dgm:prSet>
      <dgm:spPr/>
    </dgm:pt>
  </dgm:ptLst>
  <dgm:cxnLst>
    <dgm:cxn modelId="{47375604-AC15-4634-B46C-F2C6126A0DA2}" srcId="{300FF4B4-ED1E-4BAA-AF0E-71E5FE443002}" destId="{B97DA345-C94B-4B5A-9251-B1767FE4ED00}" srcOrd="1" destOrd="0" parTransId="{6D7B60B8-CE55-4284-B2D9-1EBDB2F83C85}" sibTransId="{59F8E68E-3E7F-4648-9295-0CB3F3E4924A}"/>
    <dgm:cxn modelId="{D1985306-8B42-4F58-96E6-7219166B56F8}" type="presOf" srcId="{300FF4B4-ED1E-4BAA-AF0E-71E5FE443002}" destId="{0051E4C0-271C-4896-BD6A-F21F9DC44F71}" srcOrd="0" destOrd="0" presId="urn:microsoft.com/office/officeart/2005/8/layout/default"/>
    <dgm:cxn modelId="{53FF2A25-8630-40BB-9DDE-1CAD721F0C26}" srcId="{300FF4B4-ED1E-4BAA-AF0E-71E5FE443002}" destId="{00D9C339-C24D-4C89-9CC9-EFBB45B93DF1}" srcOrd="2" destOrd="0" parTransId="{BA495F9F-4281-42AF-99B3-702825CF7CFE}" sibTransId="{4FED1CE3-9F28-46BA-B599-9F4187D350C5}"/>
    <dgm:cxn modelId="{6D86063E-2E6B-429F-BF96-D43CEA6D7103}" srcId="{300FF4B4-ED1E-4BAA-AF0E-71E5FE443002}" destId="{EFD8E9E6-4AE4-40F0-866A-688193297C55}" srcOrd="0" destOrd="0" parTransId="{07527291-F584-419F-A81F-85F466513A4F}" sibTransId="{36A620FE-7853-4EB1-9B4D-F34193C3C5BA}"/>
    <dgm:cxn modelId="{16CDB167-4393-4508-AF42-BF8C4CC47AB0}" srcId="{300FF4B4-ED1E-4BAA-AF0E-71E5FE443002}" destId="{1D176E35-AD45-4D28-8FF3-015C87C0D445}" srcOrd="3" destOrd="0" parTransId="{1BEF6E58-6EE3-4A58-8FFB-653D16FF056D}" sibTransId="{91952F60-A94C-40C5-92BB-FC618FA0FA9E}"/>
    <dgm:cxn modelId="{00892068-F1BA-472B-89C0-4B82AA959A92}" type="presOf" srcId="{B97DA345-C94B-4B5A-9251-B1767FE4ED00}" destId="{F941A52C-7C0B-41ED-810A-2A873EF3DD14}" srcOrd="0" destOrd="0" presId="urn:microsoft.com/office/officeart/2005/8/layout/default"/>
    <dgm:cxn modelId="{35869B80-E807-4497-AE3B-B9A7A9A212B6}" type="presOf" srcId="{1D176E35-AD45-4D28-8FF3-015C87C0D445}" destId="{2B6D1761-A93F-4327-85FA-F3088EFB7E4F}" srcOrd="0" destOrd="0" presId="urn:microsoft.com/office/officeart/2005/8/layout/default"/>
    <dgm:cxn modelId="{2F65A196-14A7-484E-9115-EA14868DB8F2}" type="presOf" srcId="{EFD8E9E6-4AE4-40F0-866A-688193297C55}" destId="{D256C043-3315-4D91-9CB6-DF72250072F6}" srcOrd="0" destOrd="0" presId="urn:microsoft.com/office/officeart/2005/8/layout/default"/>
    <dgm:cxn modelId="{46A4ADC3-41CE-4A55-99A4-FA7C55A9EBC9}" type="presOf" srcId="{00D9C339-C24D-4C89-9CC9-EFBB45B93DF1}" destId="{5EFA12A3-7982-4B34-BC15-23200F365547}" srcOrd="0" destOrd="0" presId="urn:microsoft.com/office/officeart/2005/8/layout/default"/>
    <dgm:cxn modelId="{A5E17446-FFE5-4753-B474-B147555169D4}" type="presParOf" srcId="{0051E4C0-271C-4896-BD6A-F21F9DC44F71}" destId="{D256C043-3315-4D91-9CB6-DF72250072F6}" srcOrd="0" destOrd="0" presId="urn:microsoft.com/office/officeart/2005/8/layout/default"/>
    <dgm:cxn modelId="{5972088A-9ECF-44E8-88A1-BB1FF3E0A42B}" type="presParOf" srcId="{0051E4C0-271C-4896-BD6A-F21F9DC44F71}" destId="{9C363295-32A7-4817-A544-E5E3AE423656}" srcOrd="1" destOrd="0" presId="urn:microsoft.com/office/officeart/2005/8/layout/default"/>
    <dgm:cxn modelId="{BB85EFE7-19A6-4877-ADD1-A7DD213D44FD}" type="presParOf" srcId="{0051E4C0-271C-4896-BD6A-F21F9DC44F71}" destId="{F941A52C-7C0B-41ED-810A-2A873EF3DD14}" srcOrd="2" destOrd="0" presId="urn:microsoft.com/office/officeart/2005/8/layout/default"/>
    <dgm:cxn modelId="{41356299-3AA2-40BE-9F02-75D2BDA6565A}" type="presParOf" srcId="{0051E4C0-271C-4896-BD6A-F21F9DC44F71}" destId="{2E57AB8F-B5C8-460D-843C-3FACEACE4315}" srcOrd="3" destOrd="0" presId="urn:microsoft.com/office/officeart/2005/8/layout/default"/>
    <dgm:cxn modelId="{8019762D-2080-4B5E-BBB1-BFDBEFADF488}" type="presParOf" srcId="{0051E4C0-271C-4896-BD6A-F21F9DC44F71}" destId="{5EFA12A3-7982-4B34-BC15-23200F365547}" srcOrd="4" destOrd="0" presId="urn:microsoft.com/office/officeart/2005/8/layout/default"/>
    <dgm:cxn modelId="{9719DB95-8FA1-4468-BD58-E82BE39573FA}" type="presParOf" srcId="{0051E4C0-271C-4896-BD6A-F21F9DC44F71}" destId="{3EF963F1-5527-4715-A5E4-F904EF113B7B}" srcOrd="5" destOrd="0" presId="urn:microsoft.com/office/officeart/2005/8/layout/default"/>
    <dgm:cxn modelId="{80A23167-9579-49D1-9949-1385889C4F6E}" type="presParOf" srcId="{0051E4C0-271C-4896-BD6A-F21F9DC44F71}" destId="{2B6D1761-A93F-4327-85FA-F3088EFB7E4F}"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0FF4B4-ED1E-4BAA-AF0E-71E5FE443002}"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D503C0F3-D466-4708-99B2-6B52443A3BEA}">
      <dgm:prSet/>
      <dgm:spPr>
        <a:solidFill>
          <a:schemeClr val="accent6"/>
        </a:solidFill>
      </dgm:spPr>
      <dgm:t>
        <a:bodyPr/>
        <a:lstStyle/>
        <a:p>
          <a:r>
            <a:rPr lang="en-GB" b="1">
              <a:latin typeface="Calibri"/>
              <a:cs typeface="Segoe UI"/>
            </a:rPr>
            <a:t>Community awareness</a:t>
          </a:r>
          <a:r>
            <a:rPr lang="en-GB">
              <a:latin typeface="Calibri"/>
              <a:cs typeface="Segoe UI"/>
            </a:rPr>
            <a:t> </a:t>
          </a:r>
        </a:p>
        <a:p>
          <a:r>
            <a:rPr lang="en-GB">
              <a:latin typeface="Calibri"/>
              <a:cs typeface="Segoe UI"/>
            </a:rPr>
            <a:t> I work closely with the CWYP in the team. We deliver workshops to organisations who cater for those from ethnic minority groups. We endeavour to communicate in accessible ways, - having more specific things that they experience  within those background traditions/ culture. </a:t>
          </a:r>
          <a:endParaRPr lang="en-GB"/>
        </a:p>
      </dgm:t>
    </dgm:pt>
    <dgm:pt modelId="{9A06B240-76C8-419C-84AC-C04C13AFD7C0}" type="parTrans" cxnId="{5538B426-8854-4A70-A324-718B8D45550D}">
      <dgm:prSet/>
      <dgm:spPr/>
      <dgm:t>
        <a:bodyPr/>
        <a:lstStyle/>
        <a:p>
          <a:endParaRPr lang="en-GB"/>
        </a:p>
      </dgm:t>
    </dgm:pt>
    <dgm:pt modelId="{598EFAB3-0449-4357-96C2-21FB394B20A3}" type="sibTrans" cxnId="{5538B426-8854-4A70-A324-718B8D45550D}">
      <dgm:prSet/>
      <dgm:spPr/>
      <dgm:t>
        <a:bodyPr/>
        <a:lstStyle/>
        <a:p>
          <a:endParaRPr lang="en-GB"/>
        </a:p>
      </dgm:t>
    </dgm:pt>
    <dgm:pt modelId="{21360364-5BB0-4B9F-A3D9-3E1B19E58632}">
      <dgm:prSet/>
      <dgm:spPr>
        <a:solidFill>
          <a:srgbClr val="C00000"/>
        </a:solidFill>
      </dgm:spPr>
      <dgm:t>
        <a:bodyPr/>
        <a:lstStyle/>
        <a:p>
          <a:r>
            <a:rPr lang="en-GB" b="1">
              <a:latin typeface="Calibri"/>
              <a:ea typeface="Calibri"/>
              <a:cs typeface="Arial"/>
            </a:rPr>
            <a:t>Increased Engagement </a:t>
          </a:r>
        </a:p>
        <a:p>
          <a:r>
            <a:rPr lang="en-GB">
              <a:latin typeface="Calibri"/>
              <a:ea typeface="Calibri"/>
              <a:cs typeface="Arial"/>
            </a:rPr>
            <a:t> Through interactions with young people from similar backgrounds, I have experienced first-hand their excitement to work with someone who looks like them. This helped greatly with engagement.</a:t>
          </a:r>
        </a:p>
      </dgm:t>
    </dgm:pt>
    <dgm:pt modelId="{4C339439-665C-477A-B76F-78154BC8B7E1}" type="parTrans" cxnId="{25502871-058B-415D-9CD6-A9C3ACA20391}">
      <dgm:prSet/>
      <dgm:spPr/>
      <dgm:t>
        <a:bodyPr/>
        <a:lstStyle/>
        <a:p>
          <a:endParaRPr lang="en-GB"/>
        </a:p>
      </dgm:t>
    </dgm:pt>
    <dgm:pt modelId="{301353C3-12D1-4BAE-AEE5-455B6A1D9045}" type="sibTrans" cxnId="{25502871-058B-415D-9CD6-A9C3ACA20391}">
      <dgm:prSet/>
      <dgm:spPr/>
      <dgm:t>
        <a:bodyPr/>
        <a:lstStyle/>
        <a:p>
          <a:endParaRPr lang="en-GB"/>
        </a:p>
      </dgm:t>
    </dgm:pt>
    <dgm:pt modelId="{D9942105-1CDF-4EDB-83F2-F6A2C11D3D91}">
      <dgm:prSet/>
      <dgm:spPr/>
      <dgm:t>
        <a:bodyPr/>
        <a:lstStyle/>
        <a:p>
          <a:r>
            <a:rPr lang="en-GB" b="1">
              <a:latin typeface="Calibri"/>
              <a:ea typeface="Calibri"/>
              <a:cs typeface="Arial"/>
            </a:rPr>
            <a:t>Visibility</a:t>
          </a:r>
          <a:r>
            <a:rPr lang="en-GB">
              <a:latin typeface="Calibri"/>
              <a:ea typeface="Calibri"/>
              <a:cs typeface="Arial"/>
            </a:rPr>
            <a:t> </a:t>
          </a:r>
        </a:p>
        <a:p>
          <a:r>
            <a:rPr lang="en-GB">
              <a:latin typeface="Calibri"/>
              <a:ea typeface="Calibri"/>
              <a:cs typeface="Arial"/>
            </a:rPr>
            <a:t> I was a part of a CAMHS recruitment campaign. it was very powerful to represent those from marginalised communities that are otherwise not well represented in mental health services.</a:t>
          </a:r>
        </a:p>
      </dgm:t>
    </dgm:pt>
    <dgm:pt modelId="{91D09F1A-ABD7-42C6-9761-D2E132574309}" type="parTrans" cxnId="{5E193E37-D78A-44BE-9C5B-55F332088357}">
      <dgm:prSet/>
      <dgm:spPr/>
      <dgm:t>
        <a:bodyPr/>
        <a:lstStyle/>
        <a:p>
          <a:endParaRPr lang="en-GB"/>
        </a:p>
      </dgm:t>
    </dgm:pt>
    <dgm:pt modelId="{96866C8C-B76E-4F4C-BAA3-89AE5235F419}" type="sibTrans" cxnId="{5E193E37-D78A-44BE-9C5B-55F332088357}">
      <dgm:prSet/>
      <dgm:spPr/>
      <dgm:t>
        <a:bodyPr/>
        <a:lstStyle/>
        <a:p>
          <a:endParaRPr lang="en-GB"/>
        </a:p>
      </dgm:t>
    </dgm:pt>
    <dgm:pt modelId="{0051E4C0-271C-4896-BD6A-F21F9DC44F71}" type="pres">
      <dgm:prSet presAssocID="{300FF4B4-ED1E-4BAA-AF0E-71E5FE443002}" presName="diagram" presStyleCnt="0">
        <dgm:presLayoutVars>
          <dgm:dir/>
          <dgm:resizeHandles val="exact"/>
        </dgm:presLayoutVars>
      </dgm:prSet>
      <dgm:spPr/>
    </dgm:pt>
    <dgm:pt modelId="{50C49FC6-5AFE-48EF-AE5B-7DE39F360FA7}" type="pres">
      <dgm:prSet presAssocID="{21360364-5BB0-4B9F-A3D9-3E1B19E58632}" presName="node" presStyleLbl="node1" presStyleIdx="0" presStyleCnt="3">
        <dgm:presLayoutVars>
          <dgm:bulletEnabled val="1"/>
        </dgm:presLayoutVars>
      </dgm:prSet>
      <dgm:spPr/>
    </dgm:pt>
    <dgm:pt modelId="{513F0006-4D73-4C2B-8D4E-92AE831ED865}" type="pres">
      <dgm:prSet presAssocID="{301353C3-12D1-4BAE-AEE5-455B6A1D9045}" presName="sibTrans" presStyleCnt="0"/>
      <dgm:spPr/>
    </dgm:pt>
    <dgm:pt modelId="{04F84277-2368-4C25-ABC6-7E6BDF9C55F4}" type="pres">
      <dgm:prSet presAssocID="{D503C0F3-D466-4708-99B2-6B52443A3BEA}" presName="node" presStyleLbl="node1" presStyleIdx="1" presStyleCnt="3">
        <dgm:presLayoutVars>
          <dgm:bulletEnabled val="1"/>
        </dgm:presLayoutVars>
      </dgm:prSet>
      <dgm:spPr/>
    </dgm:pt>
    <dgm:pt modelId="{3612EB8D-E520-404A-B580-4E409B956250}" type="pres">
      <dgm:prSet presAssocID="{598EFAB3-0449-4357-96C2-21FB394B20A3}" presName="sibTrans" presStyleCnt="0"/>
      <dgm:spPr/>
    </dgm:pt>
    <dgm:pt modelId="{A65C7B4F-9540-4697-93E3-6375BFCDD6A9}" type="pres">
      <dgm:prSet presAssocID="{D9942105-1CDF-4EDB-83F2-F6A2C11D3D91}" presName="node" presStyleLbl="node1" presStyleIdx="2" presStyleCnt="3">
        <dgm:presLayoutVars>
          <dgm:bulletEnabled val="1"/>
        </dgm:presLayoutVars>
      </dgm:prSet>
      <dgm:spPr/>
    </dgm:pt>
  </dgm:ptLst>
  <dgm:cxnLst>
    <dgm:cxn modelId="{D1985306-8B42-4F58-96E6-7219166B56F8}" type="presOf" srcId="{300FF4B4-ED1E-4BAA-AF0E-71E5FE443002}" destId="{0051E4C0-271C-4896-BD6A-F21F9DC44F71}" srcOrd="0" destOrd="0" presId="urn:microsoft.com/office/officeart/2005/8/layout/default"/>
    <dgm:cxn modelId="{7C803120-A4B1-426E-8850-537F0C523AFF}" type="presOf" srcId="{D9942105-1CDF-4EDB-83F2-F6A2C11D3D91}" destId="{A65C7B4F-9540-4697-93E3-6375BFCDD6A9}" srcOrd="0" destOrd="0" presId="urn:microsoft.com/office/officeart/2005/8/layout/default"/>
    <dgm:cxn modelId="{5538B426-8854-4A70-A324-718B8D45550D}" srcId="{300FF4B4-ED1E-4BAA-AF0E-71E5FE443002}" destId="{D503C0F3-D466-4708-99B2-6B52443A3BEA}" srcOrd="1" destOrd="0" parTransId="{9A06B240-76C8-419C-84AC-C04C13AFD7C0}" sibTransId="{598EFAB3-0449-4357-96C2-21FB394B20A3}"/>
    <dgm:cxn modelId="{BEA8F331-179D-4CDB-B920-E6A7F8444C85}" type="presOf" srcId="{21360364-5BB0-4B9F-A3D9-3E1B19E58632}" destId="{50C49FC6-5AFE-48EF-AE5B-7DE39F360FA7}" srcOrd="0" destOrd="0" presId="urn:microsoft.com/office/officeart/2005/8/layout/default"/>
    <dgm:cxn modelId="{5E193E37-D78A-44BE-9C5B-55F332088357}" srcId="{300FF4B4-ED1E-4BAA-AF0E-71E5FE443002}" destId="{D9942105-1CDF-4EDB-83F2-F6A2C11D3D91}" srcOrd="2" destOrd="0" parTransId="{91D09F1A-ABD7-42C6-9761-D2E132574309}" sibTransId="{96866C8C-B76E-4F4C-BAA3-89AE5235F419}"/>
    <dgm:cxn modelId="{25502871-058B-415D-9CD6-A9C3ACA20391}" srcId="{300FF4B4-ED1E-4BAA-AF0E-71E5FE443002}" destId="{21360364-5BB0-4B9F-A3D9-3E1B19E58632}" srcOrd="0" destOrd="0" parTransId="{4C339439-665C-477A-B76F-78154BC8B7E1}" sibTransId="{301353C3-12D1-4BAE-AEE5-455B6A1D9045}"/>
    <dgm:cxn modelId="{B211ACD9-79DC-463B-86DC-E6FB7FCC6E2F}" type="presOf" srcId="{D503C0F3-D466-4708-99B2-6B52443A3BEA}" destId="{04F84277-2368-4C25-ABC6-7E6BDF9C55F4}" srcOrd="0" destOrd="0" presId="urn:microsoft.com/office/officeart/2005/8/layout/default"/>
    <dgm:cxn modelId="{DD52727B-3C9D-4F29-B572-BF01437B8D28}" type="presParOf" srcId="{0051E4C0-271C-4896-BD6A-F21F9DC44F71}" destId="{50C49FC6-5AFE-48EF-AE5B-7DE39F360FA7}" srcOrd="0" destOrd="0" presId="urn:microsoft.com/office/officeart/2005/8/layout/default"/>
    <dgm:cxn modelId="{AD95941C-B463-42C4-8457-C5F92DC86D26}" type="presParOf" srcId="{0051E4C0-271C-4896-BD6A-F21F9DC44F71}" destId="{513F0006-4D73-4C2B-8D4E-92AE831ED865}" srcOrd="1" destOrd="0" presId="urn:microsoft.com/office/officeart/2005/8/layout/default"/>
    <dgm:cxn modelId="{43F6C831-705C-4365-A15C-3860732B1273}" type="presParOf" srcId="{0051E4C0-271C-4896-BD6A-F21F9DC44F71}" destId="{04F84277-2368-4C25-ABC6-7E6BDF9C55F4}" srcOrd="2" destOrd="0" presId="urn:microsoft.com/office/officeart/2005/8/layout/default"/>
    <dgm:cxn modelId="{2B092340-3CAA-4D54-86BE-0072E4CA251D}" type="presParOf" srcId="{0051E4C0-271C-4896-BD6A-F21F9DC44F71}" destId="{3612EB8D-E520-404A-B580-4E409B956250}" srcOrd="3" destOrd="0" presId="urn:microsoft.com/office/officeart/2005/8/layout/default"/>
    <dgm:cxn modelId="{ED799528-796D-4E5C-BA9B-ABD57724845C}" type="presParOf" srcId="{0051E4C0-271C-4896-BD6A-F21F9DC44F71}" destId="{A65C7B4F-9540-4697-93E3-6375BFCDD6A9}"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00FF4B4-ED1E-4BAA-AF0E-71E5FE443002}"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1D176E35-AD45-4D28-8FF3-015C87C0D445}">
      <dgm:prSet/>
      <dgm:spPr>
        <a:solidFill>
          <a:srgbClr val="7030A0"/>
        </a:solidFill>
      </dgm:spPr>
      <dgm:t>
        <a:bodyPr/>
        <a:lstStyle/>
        <a:p>
          <a:r>
            <a:rPr lang="en-GB" b="1">
              <a:latin typeface="Calibri"/>
              <a:ea typeface="Calibri"/>
              <a:cs typeface="Calibri"/>
            </a:rPr>
            <a:t>Relating Through Shared Identity</a:t>
          </a:r>
          <a:endParaRPr lang="en-GB">
            <a:latin typeface="Calibri"/>
            <a:ea typeface="Calibri"/>
            <a:cs typeface="Calibri"/>
          </a:endParaRPr>
        </a:p>
        <a:p>
          <a:r>
            <a:rPr lang="en-GB">
              <a:latin typeface="Calibri"/>
              <a:ea typeface="+mn-lt"/>
              <a:cs typeface="+mn-lt"/>
            </a:rPr>
            <a:t>During a drop-in at a high school, I met a mixed-race girl who struggled to engage. I gently asked if she was okay. She shared that she felt uncomfortable because her hairstyle had changed — she usually wore box braids but now had slicked-back hair and felt less confident.</a:t>
          </a:r>
          <a:endParaRPr lang="en-GB">
            <a:latin typeface="Calibri"/>
            <a:ea typeface="Calibri"/>
            <a:cs typeface="Arial"/>
          </a:endParaRPr>
        </a:p>
        <a:p>
          <a:r>
            <a:rPr lang="en-GB">
              <a:latin typeface="Calibri"/>
              <a:ea typeface="+mn-lt"/>
              <a:cs typeface="+mn-lt"/>
            </a:rPr>
            <a:t>I had just made a similar change myself, so I could relate. That small point of connection, which might seem minor to others, was deeply meaningful to her. You could visibly see her relax once she felt understood.</a:t>
          </a:r>
          <a:endParaRPr lang="en-US">
            <a:latin typeface="Calibri"/>
            <a:ea typeface="Calibri"/>
            <a:cs typeface="Arial"/>
          </a:endParaRPr>
        </a:p>
      </dgm:t>
    </dgm:pt>
    <dgm:pt modelId="{1BEF6E58-6EE3-4A58-8FFB-653D16FF056D}" type="parTrans" cxnId="{16CDB167-4393-4508-AF42-BF8C4CC47AB0}">
      <dgm:prSet/>
      <dgm:spPr/>
      <dgm:t>
        <a:bodyPr/>
        <a:lstStyle/>
        <a:p>
          <a:endParaRPr lang="en-GB"/>
        </a:p>
      </dgm:t>
    </dgm:pt>
    <dgm:pt modelId="{91952F60-A94C-40C5-92BB-FC618FA0FA9E}" type="sibTrans" cxnId="{16CDB167-4393-4508-AF42-BF8C4CC47AB0}">
      <dgm:prSet/>
      <dgm:spPr/>
      <dgm:t>
        <a:bodyPr/>
        <a:lstStyle/>
        <a:p>
          <a:endParaRPr lang="en-GB"/>
        </a:p>
      </dgm:t>
    </dgm:pt>
    <dgm:pt modelId="{B97DA345-C94B-4B5A-9251-B1767FE4ED00}">
      <dgm:prSet phldrT="[Text]"/>
      <dgm:spPr>
        <a:solidFill>
          <a:schemeClr val="accent6"/>
        </a:solidFill>
      </dgm:spPr>
      <dgm:t>
        <a:bodyPr/>
        <a:lstStyle/>
        <a:p>
          <a:r>
            <a:rPr lang="en-GB" b="1">
              <a:latin typeface="Calibri"/>
              <a:ea typeface="Calibri"/>
              <a:cs typeface="Calibri"/>
            </a:rPr>
            <a:t>Being a Safe Person</a:t>
          </a:r>
          <a:r>
            <a:rPr lang="en-GB">
              <a:latin typeface="Calibri"/>
              <a:ea typeface="Calibri"/>
              <a:cs typeface="Calibri"/>
            </a:rPr>
            <a:t> </a:t>
          </a:r>
          <a:endParaRPr lang="en-US"/>
        </a:p>
        <a:p>
          <a:r>
            <a:rPr lang="en-GB">
              <a:latin typeface="Calibri"/>
              <a:ea typeface="Calibri"/>
              <a:cs typeface="Arial"/>
            </a:rPr>
            <a:t>I recently co-delivered an anxiety psychoeducation workshop for young people transitioning into high school. One young black girl's face lit up when she saw in the room. During the session, she bravely disclosed to the group that she was experiencing racism. That moment reminded me how powerful it is just be present – and how representation can open the door to speak about matters that are specific to us. </a:t>
          </a:r>
          <a:endParaRPr lang="en-GB"/>
        </a:p>
      </dgm:t>
    </dgm:pt>
    <dgm:pt modelId="{6D7B60B8-CE55-4284-B2D9-1EBDB2F83C85}" type="parTrans" cxnId="{47375604-AC15-4634-B46C-F2C6126A0DA2}">
      <dgm:prSet/>
      <dgm:spPr/>
      <dgm:t>
        <a:bodyPr/>
        <a:lstStyle/>
        <a:p>
          <a:endParaRPr lang="en-GB"/>
        </a:p>
      </dgm:t>
    </dgm:pt>
    <dgm:pt modelId="{59F8E68E-3E7F-4648-9295-0CB3F3E4924A}" type="sibTrans" cxnId="{47375604-AC15-4634-B46C-F2C6126A0DA2}">
      <dgm:prSet/>
      <dgm:spPr/>
      <dgm:t>
        <a:bodyPr/>
        <a:lstStyle/>
        <a:p>
          <a:endParaRPr lang="en-GB"/>
        </a:p>
      </dgm:t>
    </dgm:pt>
    <dgm:pt modelId="{00D9C339-C24D-4C89-9CC9-EFBB45B93DF1}">
      <dgm:prSet/>
      <dgm:spPr/>
      <dgm:t>
        <a:bodyPr/>
        <a:lstStyle/>
        <a:p>
          <a:r>
            <a:rPr lang="en-GB" b="1">
              <a:latin typeface="Calibri"/>
              <a:ea typeface="Calibri"/>
              <a:cs typeface="Calibri"/>
            </a:rPr>
            <a:t>Cultural Conversations in Community Groups </a:t>
          </a:r>
          <a:endParaRPr lang="en-US"/>
        </a:p>
        <a:p>
          <a:r>
            <a:rPr lang="en-GB">
              <a:latin typeface="Calibri"/>
              <a:ea typeface="Calibri"/>
              <a:cs typeface="Arial"/>
            </a:rPr>
            <a:t>Working with the CWYP in my team , I have found that young people from marginalised community really want to more specific conversation about their background, struggles and the difference to their peers. They can feel more seen, heard and safe when someone can reflect those aspects of their identity </a:t>
          </a:r>
          <a:endParaRPr lang="en-US" i="1">
            <a:latin typeface="Calibri"/>
            <a:ea typeface="Calibri"/>
            <a:cs typeface="Calibri"/>
          </a:endParaRPr>
        </a:p>
      </dgm:t>
    </dgm:pt>
    <dgm:pt modelId="{BA495F9F-4281-42AF-99B3-702825CF7CFE}" type="parTrans" cxnId="{53FF2A25-8630-40BB-9DDE-1CAD721F0C26}">
      <dgm:prSet/>
      <dgm:spPr/>
      <dgm:t>
        <a:bodyPr/>
        <a:lstStyle/>
        <a:p>
          <a:endParaRPr lang="en-GB"/>
        </a:p>
      </dgm:t>
    </dgm:pt>
    <dgm:pt modelId="{4FED1CE3-9F28-46BA-B599-9F4187D350C5}" type="sibTrans" cxnId="{53FF2A25-8630-40BB-9DDE-1CAD721F0C26}">
      <dgm:prSet/>
      <dgm:spPr/>
      <dgm:t>
        <a:bodyPr/>
        <a:lstStyle/>
        <a:p>
          <a:endParaRPr lang="en-GB"/>
        </a:p>
      </dgm:t>
    </dgm:pt>
    <dgm:pt modelId="{EFD8E9E6-4AE4-40F0-866A-688193297C55}">
      <dgm:prSet/>
      <dgm:spPr>
        <a:solidFill>
          <a:srgbClr val="C00000"/>
        </a:solidFill>
      </dgm:spPr>
      <dgm:t>
        <a:bodyPr/>
        <a:lstStyle/>
        <a:p>
          <a:r>
            <a:rPr lang="en-GB" b="1">
              <a:latin typeface="Calibri"/>
              <a:ea typeface="Calibri"/>
              <a:cs typeface="Calibri"/>
            </a:rPr>
            <a:t>Representation Matters</a:t>
          </a:r>
          <a:r>
            <a:rPr lang="en-US" b="1">
              <a:latin typeface="Calibri"/>
              <a:ea typeface="Calibri"/>
              <a:cs typeface="Calibri"/>
            </a:rPr>
            <a:t> </a:t>
          </a:r>
          <a:endParaRPr lang="en-GB">
            <a:latin typeface="Calibri"/>
            <a:ea typeface="Calibri"/>
            <a:cs typeface="Calibri"/>
          </a:endParaRPr>
        </a:p>
        <a:p>
          <a:r>
            <a:rPr lang="en-GB">
              <a:latin typeface="Calibri"/>
              <a:ea typeface="Calibri"/>
              <a:cs typeface="Segoe UI"/>
            </a:rPr>
            <a:t>I've worked with many young people from ethnic minority backgrounds who have shown real excitement when I co-deliver sessions. I have had comments such as: You look like my mum, I really like your braids, oh, is that a Jamaican flag on your earrings?"</a:t>
          </a:r>
          <a:endParaRPr lang="en-GB"/>
        </a:p>
        <a:p>
          <a:r>
            <a:rPr lang="en-GB">
              <a:latin typeface="Calibri"/>
              <a:ea typeface="Calibri"/>
              <a:cs typeface="Segoe UI"/>
            </a:rPr>
            <a:t>Young people also often share their ethnic background with me. I believe this shows how having a representative professional in the room improves that connection, interaction and engagement </a:t>
          </a:r>
          <a:endParaRPr lang="en-GB">
            <a:ea typeface="Calibri"/>
            <a:cs typeface="Arial"/>
          </a:endParaRPr>
        </a:p>
      </dgm:t>
    </dgm:pt>
    <dgm:pt modelId="{07527291-F584-419F-A81F-85F466513A4F}" type="parTrans" cxnId="{6D86063E-2E6B-429F-BF96-D43CEA6D7103}">
      <dgm:prSet/>
      <dgm:spPr/>
      <dgm:t>
        <a:bodyPr/>
        <a:lstStyle/>
        <a:p>
          <a:endParaRPr lang="en-GB"/>
        </a:p>
      </dgm:t>
    </dgm:pt>
    <dgm:pt modelId="{36A620FE-7853-4EB1-9B4D-F34193C3C5BA}" type="sibTrans" cxnId="{6D86063E-2E6B-429F-BF96-D43CEA6D7103}">
      <dgm:prSet/>
      <dgm:spPr/>
      <dgm:t>
        <a:bodyPr/>
        <a:lstStyle/>
        <a:p>
          <a:endParaRPr lang="en-GB"/>
        </a:p>
      </dgm:t>
    </dgm:pt>
    <dgm:pt modelId="{0051E4C0-271C-4896-BD6A-F21F9DC44F71}" type="pres">
      <dgm:prSet presAssocID="{300FF4B4-ED1E-4BAA-AF0E-71E5FE443002}" presName="diagram" presStyleCnt="0">
        <dgm:presLayoutVars>
          <dgm:dir/>
          <dgm:resizeHandles val="exact"/>
        </dgm:presLayoutVars>
      </dgm:prSet>
      <dgm:spPr/>
    </dgm:pt>
    <dgm:pt modelId="{D256C043-3315-4D91-9CB6-DF72250072F6}" type="pres">
      <dgm:prSet presAssocID="{EFD8E9E6-4AE4-40F0-866A-688193297C55}" presName="node" presStyleLbl="node1" presStyleIdx="0" presStyleCnt="4">
        <dgm:presLayoutVars>
          <dgm:bulletEnabled val="1"/>
        </dgm:presLayoutVars>
      </dgm:prSet>
      <dgm:spPr/>
    </dgm:pt>
    <dgm:pt modelId="{9C363295-32A7-4817-A544-E5E3AE423656}" type="pres">
      <dgm:prSet presAssocID="{36A620FE-7853-4EB1-9B4D-F34193C3C5BA}" presName="sibTrans" presStyleCnt="0"/>
      <dgm:spPr/>
    </dgm:pt>
    <dgm:pt modelId="{F941A52C-7C0B-41ED-810A-2A873EF3DD14}" type="pres">
      <dgm:prSet presAssocID="{B97DA345-C94B-4B5A-9251-B1767FE4ED00}" presName="node" presStyleLbl="node1" presStyleIdx="1" presStyleCnt="4">
        <dgm:presLayoutVars>
          <dgm:bulletEnabled val="1"/>
        </dgm:presLayoutVars>
      </dgm:prSet>
      <dgm:spPr/>
    </dgm:pt>
    <dgm:pt modelId="{2E57AB8F-B5C8-460D-843C-3FACEACE4315}" type="pres">
      <dgm:prSet presAssocID="{59F8E68E-3E7F-4648-9295-0CB3F3E4924A}" presName="sibTrans" presStyleCnt="0"/>
      <dgm:spPr/>
    </dgm:pt>
    <dgm:pt modelId="{5EFA12A3-7982-4B34-BC15-23200F365547}" type="pres">
      <dgm:prSet presAssocID="{00D9C339-C24D-4C89-9CC9-EFBB45B93DF1}" presName="node" presStyleLbl="node1" presStyleIdx="2" presStyleCnt="4">
        <dgm:presLayoutVars>
          <dgm:bulletEnabled val="1"/>
        </dgm:presLayoutVars>
      </dgm:prSet>
      <dgm:spPr/>
    </dgm:pt>
    <dgm:pt modelId="{3EF963F1-5527-4715-A5E4-F904EF113B7B}" type="pres">
      <dgm:prSet presAssocID="{4FED1CE3-9F28-46BA-B599-9F4187D350C5}" presName="sibTrans" presStyleCnt="0"/>
      <dgm:spPr/>
    </dgm:pt>
    <dgm:pt modelId="{2B6D1761-A93F-4327-85FA-F3088EFB7E4F}" type="pres">
      <dgm:prSet presAssocID="{1D176E35-AD45-4D28-8FF3-015C87C0D445}" presName="node" presStyleLbl="node1" presStyleIdx="3" presStyleCnt="4">
        <dgm:presLayoutVars>
          <dgm:bulletEnabled val="1"/>
        </dgm:presLayoutVars>
      </dgm:prSet>
      <dgm:spPr/>
    </dgm:pt>
  </dgm:ptLst>
  <dgm:cxnLst>
    <dgm:cxn modelId="{47375604-AC15-4634-B46C-F2C6126A0DA2}" srcId="{300FF4B4-ED1E-4BAA-AF0E-71E5FE443002}" destId="{B97DA345-C94B-4B5A-9251-B1767FE4ED00}" srcOrd="1" destOrd="0" parTransId="{6D7B60B8-CE55-4284-B2D9-1EBDB2F83C85}" sibTransId="{59F8E68E-3E7F-4648-9295-0CB3F3E4924A}"/>
    <dgm:cxn modelId="{D1985306-8B42-4F58-96E6-7219166B56F8}" type="presOf" srcId="{300FF4B4-ED1E-4BAA-AF0E-71E5FE443002}" destId="{0051E4C0-271C-4896-BD6A-F21F9DC44F71}" srcOrd="0" destOrd="0" presId="urn:microsoft.com/office/officeart/2005/8/layout/default"/>
    <dgm:cxn modelId="{53FF2A25-8630-40BB-9DDE-1CAD721F0C26}" srcId="{300FF4B4-ED1E-4BAA-AF0E-71E5FE443002}" destId="{00D9C339-C24D-4C89-9CC9-EFBB45B93DF1}" srcOrd="2" destOrd="0" parTransId="{BA495F9F-4281-42AF-99B3-702825CF7CFE}" sibTransId="{4FED1CE3-9F28-46BA-B599-9F4187D350C5}"/>
    <dgm:cxn modelId="{6D86063E-2E6B-429F-BF96-D43CEA6D7103}" srcId="{300FF4B4-ED1E-4BAA-AF0E-71E5FE443002}" destId="{EFD8E9E6-4AE4-40F0-866A-688193297C55}" srcOrd="0" destOrd="0" parTransId="{07527291-F584-419F-A81F-85F466513A4F}" sibTransId="{36A620FE-7853-4EB1-9B4D-F34193C3C5BA}"/>
    <dgm:cxn modelId="{16CDB167-4393-4508-AF42-BF8C4CC47AB0}" srcId="{300FF4B4-ED1E-4BAA-AF0E-71E5FE443002}" destId="{1D176E35-AD45-4D28-8FF3-015C87C0D445}" srcOrd="3" destOrd="0" parTransId="{1BEF6E58-6EE3-4A58-8FFB-653D16FF056D}" sibTransId="{91952F60-A94C-40C5-92BB-FC618FA0FA9E}"/>
    <dgm:cxn modelId="{00892068-F1BA-472B-89C0-4B82AA959A92}" type="presOf" srcId="{B97DA345-C94B-4B5A-9251-B1767FE4ED00}" destId="{F941A52C-7C0B-41ED-810A-2A873EF3DD14}" srcOrd="0" destOrd="0" presId="urn:microsoft.com/office/officeart/2005/8/layout/default"/>
    <dgm:cxn modelId="{35869B80-E807-4497-AE3B-B9A7A9A212B6}" type="presOf" srcId="{1D176E35-AD45-4D28-8FF3-015C87C0D445}" destId="{2B6D1761-A93F-4327-85FA-F3088EFB7E4F}" srcOrd="0" destOrd="0" presId="urn:microsoft.com/office/officeart/2005/8/layout/default"/>
    <dgm:cxn modelId="{2F65A196-14A7-484E-9115-EA14868DB8F2}" type="presOf" srcId="{EFD8E9E6-4AE4-40F0-866A-688193297C55}" destId="{D256C043-3315-4D91-9CB6-DF72250072F6}" srcOrd="0" destOrd="0" presId="urn:microsoft.com/office/officeart/2005/8/layout/default"/>
    <dgm:cxn modelId="{46A4ADC3-41CE-4A55-99A4-FA7C55A9EBC9}" type="presOf" srcId="{00D9C339-C24D-4C89-9CC9-EFBB45B93DF1}" destId="{5EFA12A3-7982-4B34-BC15-23200F365547}" srcOrd="0" destOrd="0" presId="urn:microsoft.com/office/officeart/2005/8/layout/default"/>
    <dgm:cxn modelId="{A5E17446-FFE5-4753-B474-B147555169D4}" type="presParOf" srcId="{0051E4C0-271C-4896-BD6A-F21F9DC44F71}" destId="{D256C043-3315-4D91-9CB6-DF72250072F6}" srcOrd="0" destOrd="0" presId="urn:microsoft.com/office/officeart/2005/8/layout/default"/>
    <dgm:cxn modelId="{5972088A-9ECF-44E8-88A1-BB1FF3E0A42B}" type="presParOf" srcId="{0051E4C0-271C-4896-BD6A-F21F9DC44F71}" destId="{9C363295-32A7-4817-A544-E5E3AE423656}" srcOrd="1" destOrd="0" presId="urn:microsoft.com/office/officeart/2005/8/layout/default"/>
    <dgm:cxn modelId="{BB85EFE7-19A6-4877-ADD1-A7DD213D44FD}" type="presParOf" srcId="{0051E4C0-271C-4896-BD6A-F21F9DC44F71}" destId="{F941A52C-7C0B-41ED-810A-2A873EF3DD14}" srcOrd="2" destOrd="0" presId="urn:microsoft.com/office/officeart/2005/8/layout/default"/>
    <dgm:cxn modelId="{41356299-3AA2-40BE-9F02-75D2BDA6565A}" type="presParOf" srcId="{0051E4C0-271C-4896-BD6A-F21F9DC44F71}" destId="{2E57AB8F-B5C8-460D-843C-3FACEACE4315}" srcOrd="3" destOrd="0" presId="urn:microsoft.com/office/officeart/2005/8/layout/default"/>
    <dgm:cxn modelId="{8019762D-2080-4B5E-BBB1-BFDBEFADF488}" type="presParOf" srcId="{0051E4C0-271C-4896-BD6A-F21F9DC44F71}" destId="{5EFA12A3-7982-4B34-BC15-23200F365547}" srcOrd="4" destOrd="0" presId="urn:microsoft.com/office/officeart/2005/8/layout/default"/>
    <dgm:cxn modelId="{9719DB95-8FA1-4468-BD58-E82BE39573FA}" type="presParOf" srcId="{0051E4C0-271C-4896-BD6A-F21F9DC44F71}" destId="{3EF963F1-5527-4715-A5E4-F904EF113B7B}" srcOrd="5" destOrd="0" presId="urn:microsoft.com/office/officeart/2005/8/layout/default"/>
    <dgm:cxn modelId="{80A23167-9579-49D1-9949-1385889C4F6E}" type="presParOf" srcId="{0051E4C0-271C-4896-BD6A-F21F9DC44F71}" destId="{2B6D1761-A93F-4327-85FA-F3088EFB7E4F}"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56C043-3315-4D91-9CB6-DF72250072F6}">
      <dsp:nvSpPr>
        <dsp:cNvPr id="0" name=""/>
        <dsp:cNvSpPr/>
      </dsp:nvSpPr>
      <dsp:spPr>
        <a:xfrm>
          <a:off x="992" y="194138"/>
          <a:ext cx="3869531" cy="2321718"/>
        </a:xfrm>
        <a:prstGeom prst="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a:ea typeface="Calibri"/>
              <a:cs typeface="Arial"/>
            </a:rPr>
            <a:t>Resources</a:t>
          </a:r>
          <a:r>
            <a:rPr lang="en-GB" sz="1600" kern="1200">
              <a:ea typeface="Calibri"/>
              <a:cs typeface="Arial"/>
            </a:rPr>
            <a:t> </a:t>
          </a:r>
        </a:p>
        <a:p>
          <a:pPr marL="0" lvl="0" indent="0" algn="ctr" defTabSz="711200">
            <a:lnSpc>
              <a:spcPct val="90000"/>
            </a:lnSpc>
            <a:spcBef>
              <a:spcPct val="0"/>
            </a:spcBef>
            <a:spcAft>
              <a:spcPct val="35000"/>
            </a:spcAft>
            <a:buNone/>
          </a:pPr>
          <a:r>
            <a:rPr lang="en-GB" sz="1600" kern="1200">
              <a:ea typeface="Calibri"/>
              <a:cs typeface="Arial"/>
            </a:rPr>
            <a:t> I strive to ensure resources that I create for individual sessions with young people or service promotion is representative of marginalised communities. This is something  I rarely witnessed growing up and in current times. I want young people and parents/families to feel well represented in what they look at and read. </a:t>
          </a:r>
        </a:p>
      </dsp:txBody>
      <dsp:txXfrm>
        <a:off x="992" y="194138"/>
        <a:ext cx="3869531" cy="2321718"/>
      </dsp:txXfrm>
    </dsp:sp>
    <dsp:sp modelId="{F941A52C-7C0B-41ED-810A-2A873EF3DD14}">
      <dsp:nvSpPr>
        <dsp:cNvPr id="0" name=""/>
        <dsp:cNvSpPr/>
      </dsp:nvSpPr>
      <dsp:spPr>
        <a:xfrm>
          <a:off x="4257476" y="194138"/>
          <a:ext cx="3869531" cy="2321718"/>
        </a:xfrm>
        <a:prstGeom prst="rect">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a:t>Cultural Competency</a:t>
          </a:r>
        </a:p>
        <a:p>
          <a:pPr marL="0" lvl="0" indent="0" algn="ctr" defTabSz="711200">
            <a:lnSpc>
              <a:spcPct val="90000"/>
            </a:lnSpc>
            <a:spcBef>
              <a:spcPct val="0"/>
            </a:spcBef>
            <a:spcAft>
              <a:spcPct val="35000"/>
            </a:spcAft>
            <a:buNone/>
          </a:pPr>
          <a:r>
            <a:rPr lang="en-GB" sz="1600" kern="1200"/>
            <a:t> Increased understanding of the importance of cultural competency/awareness and understanding of protected characteristics that makes an individual. I co-delivered cultural competency training with Core CAMHS, helping to break down unconscious bias and always promoting exploration and curiosity</a:t>
          </a:r>
        </a:p>
      </dsp:txBody>
      <dsp:txXfrm>
        <a:off x="4257476" y="194138"/>
        <a:ext cx="3869531" cy="2321718"/>
      </dsp:txXfrm>
    </dsp:sp>
    <dsp:sp modelId="{5EFA12A3-7982-4B34-BC15-23200F365547}">
      <dsp:nvSpPr>
        <dsp:cNvPr id="0" name=""/>
        <dsp:cNvSpPr/>
      </dsp:nvSpPr>
      <dsp:spPr>
        <a:xfrm>
          <a:off x="992" y="2902810"/>
          <a:ext cx="3869531" cy="232171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a:ea typeface="Calibri"/>
              <a:cs typeface="Calibri"/>
            </a:rPr>
            <a:t>Representation</a:t>
          </a:r>
        </a:p>
        <a:p>
          <a:pPr marL="0" lvl="0" indent="0" algn="ctr" defTabSz="711200">
            <a:lnSpc>
              <a:spcPct val="90000"/>
            </a:lnSpc>
            <a:spcBef>
              <a:spcPct val="0"/>
            </a:spcBef>
            <a:spcAft>
              <a:spcPct val="35000"/>
            </a:spcAft>
            <a:buNone/>
          </a:pPr>
          <a:r>
            <a:rPr lang="en-GB" sz="1600" kern="1200">
              <a:ea typeface="Calibri"/>
              <a:cs typeface="Calibri"/>
            </a:rPr>
            <a:t> It is often mistaken that marginalised communities are harder to reach, when it is services that are harder to access. It is vital we break down barriers to engagement through having more diverse teams that represent those communities</a:t>
          </a:r>
          <a:r>
            <a:rPr lang="en-GB" sz="1600" i="1" kern="1200">
              <a:latin typeface="Calibri"/>
              <a:ea typeface="Calibri"/>
              <a:cs typeface="Calibri"/>
            </a:rPr>
            <a:t>.</a:t>
          </a:r>
          <a:endParaRPr lang="en-US" sz="1600" i="1" kern="1200">
            <a:latin typeface="Calibri"/>
            <a:ea typeface="Calibri"/>
            <a:cs typeface="Calibri"/>
          </a:endParaRPr>
        </a:p>
      </dsp:txBody>
      <dsp:txXfrm>
        <a:off x="992" y="2902810"/>
        <a:ext cx="3869531" cy="2321718"/>
      </dsp:txXfrm>
    </dsp:sp>
    <dsp:sp modelId="{2B6D1761-A93F-4327-85FA-F3088EFB7E4F}">
      <dsp:nvSpPr>
        <dsp:cNvPr id="0" name=""/>
        <dsp:cNvSpPr/>
      </dsp:nvSpPr>
      <dsp:spPr>
        <a:xfrm>
          <a:off x="4257476" y="2902810"/>
          <a:ext cx="3869531" cy="2321718"/>
        </a:xfrm>
        <a:prstGeom prst="rect">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a:cs typeface="Arial"/>
            </a:rPr>
            <a:t>Lived experience</a:t>
          </a:r>
          <a:r>
            <a:rPr lang="en-GB" sz="1600" kern="1200">
              <a:cs typeface="Arial"/>
            </a:rPr>
            <a:t> </a:t>
          </a:r>
          <a:r>
            <a:rPr lang="en-GB" sz="1600" b="1" kern="1200">
              <a:cs typeface="Arial"/>
            </a:rPr>
            <a:t>(Intersectionality</a:t>
          </a:r>
          <a:r>
            <a:rPr lang="en-US" sz="1600" b="1" kern="1200">
              <a:cs typeface="Arial"/>
            </a:rPr>
            <a:t>​)</a:t>
          </a:r>
        </a:p>
        <a:p>
          <a:pPr marL="0" lvl="0" indent="0" algn="ctr" defTabSz="711200">
            <a:lnSpc>
              <a:spcPct val="90000"/>
            </a:lnSpc>
            <a:spcBef>
              <a:spcPct val="0"/>
            </a:spcBef>
            <a:spcAft>
              <a:spcPct val="35000"/>
            </a:spcAft>
            <a:buNone/>
          </a:pPr>
          <a:r>
            <a:rPr lang="en-US" sz="1600" b="1" kern="1200">
              <a:cs typeface="Arial"/>
            </a:rPr>
            <a:t> </a:t>
          </a:r>
          <a:r>
            <a:rPr lang="en-US" sz="1600" kern="1200">
              <a:cs typeface="Arial"/>
            </a:rPr>
            <a:t>Being a black woman from a Jamaican background and having major transitions of my own. Moving to England from the age of 8 and living the second part of my childhood in a different country. Struggling with my identity and code switching from an early age, I had a black mentor to help me. I bring that experience and knowledge</a:t>
          </a:r>
          <a:r>
            <a:rPr lang="en-US" sz="1600" kern="1200">
              <a:latin typeface="Calibri"/>
              <a:cs typeface="Arial"/>
            </a:rPr>
            <a:t>. </a:t>
          </a:r>
          <a:endParaRPr lang="en-US" sz="1600" kern="1200">
            <a:latin typeface="Calibri"/>
            <a:ea typeface="Calibri"/>
            <a:cs typeface="Arial"/>
          </a:endParaRPr>
        </a:p>
      </dsp:txBody>
      <dsp:txXfrm>
        <a:off x="4257476" y="2902810"/>
        <a:ext cx="3869531" cy="23217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C49FC6-5AFE-48EF-AE5B-7DE39F360FA7}">
      <dsp:nvSpPr>
        <dsp:cNvPr id="0" name=""/>
        <dsp:cNvSpPr/>
      </dsp:nvSpPr>
      <dsp:spPr>
        <a:xfrm>
          <a:off x="992" y="194138"/>
          <a:ext cx="3869531" cy="2321718"/>
        </a:xfrm>
        <a:prstGeom prst="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b="1" kern="1200">
              <a:latin typeface="Calibri"/>
              <a:ea typeface="Calibri"/>
              <a:cs typeface="Arial"/>
            </a:rPr>
            <a:t>Increased Engagement </a:t>
          </a:r>
        </a:p>
        <a:p>
          <a:pPr marL="0" lvl="0" indent="0" algn="ctr" defTabSz="755650">
            <a:lnSpc>
              <a:spcPct val="90000"/>
            </a:lnSpc>
            <a:spcBef>
              <a:spcPct val="0"/>
            </a:spcBef>
            <a:spcAft>
              <a:spcPct val="35000"/>
            </a:spcAft>
            <a:buNone/>
          </a:pPr>
          <a:r>
            <a:rPr lang="en-GB" sz="1700" kern="1200">
              <a:latin typeface="Calibri"/>
              <a:ea typeface="Calibri"/>
              <a:cs typeface="Arial"/>
            </a:rPr>
            <a:t> Through interactions with young people from similar backgrounds, I have experienced first-hand their excitement to work with someone who looks like them. This helped greatly with engagement.</a:t>
          </a:r>
        </a:p>
      </dsp:txBody>
      <dsp:txXfrm>
        <a:off x="992" y="194138"/>
        <a:ext cx="3869531" cy="2321718"/>
      </dsp:txXfrm>
    </dsp:sp>
    <dsp:sp modelId="{04F84277-2368-4C25-ABC6-7E6BDF9C55F4}">
      <dsp:nvSpPr>
        <dsp:cNvPr id="0" name=""/>
        <dsp:cNvSpPr/>
      </dsp:nvSpPr>
      <dsp:spPr>
        <a:xfrm>
          <a:off x="4257476" y="194138"/>
          <a:ext cx="3869531" cy="2321718"/>
        </a:xfrm>
        <a:prstGeom prst="rect">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b="1" kern="1200">
              <a:latin typeface="Calibri"/>
              <a:cs typeface="Segoe UI"/>
            </a:rPr>
            <a:t>Community awareness</a:t>
          </a:r>
          <a:r>
            <a:rPr lang="en-GB" sz="1700" kern="1200">
              <a:latin typeface="Calibri"/>
              <a:cs typeface="Segoe UI"/>
            </a:rPr>
            <a:t> </a:t>
          </a:r>
        </a:p>
        <a:p>
          <a:pPr marL="0" lvl="0" indent="0" algn="ctr" defTabSz="755650">
            <a:lnSpc>
              <a:spcPct val="90000"/>
            </a:lnSpc>
            <a:spcBef>
              <a:spcPct val="0"/>
            </a:spcBef>
            <a:spcAft>
              <a:spcPct val="35000"/>
            </a:spcAft>
            <a:buNone/>
          </a:pPr>
          <a:r>
            <a:rPr lang="en-GB" sz="1700" kern="1200">
              <a:latin typeface="Calibri"/>
              <a:cs typeface="Segoe UI"/>
            </a:rPr>
            <a:t> I work closely with the CWYP in the team. We deliver workshops to organisations who cater for those from ethnic minority groups. We endeavour to communicate in accessible ways, - having more specific things that they experience  within those background traditions/ culture. </a:t>
          </a:r>
          <a:endParaRPr lang="en-GB" sz="1700" kern="1200"/>
        </a:p>
      </dsp:txBody>
      <dsp:txXfrm>
        <a:off x="4257476" y="194138"/>
        <a:ext cx="3869531" cy="2321718"/>
      </dsp:txXfrm>
    </dsp:sp>
    <dsp:sp modelId="{A65C7B4F-9540-4697-93E3-6375BFCDD6A9}">
      <dsp:nvSpPr>
        <dsp:cNvPr id="0" name=""/>
        <dsp:cNvSpPr/>
      </dsp:nvSpPr>
      <dsp:spPr>
        <a:xfrm>
          <a:off x="2129234" y="2902810"/>
          <a:ext cx="3869531" cy="232171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b="1" kern="1200">
              <a:latin typeface="Calibri"/>
              <a:ea typeface="Calibri"/>
              <a:cs typeface="Arial"/>
            </a:rPr>
            <a:t>Visibility</a:t>
          </a:r>
          <a:r>
            <a:rPr lang="en-GB" sz="1700" kern="1200">
              <a:latin typeface="Calibri"/>
              <a:ea typeface="Calibri"/>
              <a:cs typeface="Arial"/>
            </a:rPr>
            <a:t> </a:t>
          </a:r>
        </a:p>
        <a:p>
          <a:pPr marL="0" lvl="0" indent="0" algn="ctr" defTabSz="755650">
            <a:lnSpc>
              <a:spcPct val="90000"/>
            </a:lnSpc>
            <a:spcBef>
              <a:spcPct val="0"/>
            </a:spcBef>
            <a:spcAft>
              <a:spcPct val="35000"/>
            </a:spcAft>
            <a:buNone/>
          </a:pPr>
          <a:r>
            <a:rPr lang="en-GB" sz="1700" kern="1200">
              <a:latin typeface="Calibri"/>
              <a:ea typeface="Calibri"/>
              <a:cs typeface="Arial"/>
            </a:rPr>
            <a:t> I was a part of a CAMHS recruitment campaign. it was very powerful to represent those from marginalised communities that are otherwise not well represented in mental health services.</a:t>
          </a:r>
        </a:p>
      </dsp:txBody>
      <dsp:txXfrm>
        <a:off x="2129234" y="2902810"/>
        <a:ext cx="3869531" cy="23217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56C043-3315-4D91-9CB6-DF72250072F6}">
      <dsp:nvSpPr>
        <dsp:cNvPr id="0" name=""/>
        <dsp:cNvSpPr/>
      </dsp:nvSpPr>
      <dsp:spPr>
        <a:xfrm>
          <a:off x="992" y="194138"/>
          <a:ext cx="3869531" cy="2321718"/>
        </a:xfrm>
        <a:prstGeom prst="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b="1" kern="1200">
              <a:latin typeface="Calibri"/>
              <a:ea typeface="Calibri"/>
              <a:cs typeface="Calibri"/>
            </a:rPr>
            <a:t>Representation Matters</a:t>
          </a:r>
          <a:r>
            <a:rPr lang="en-US" sz="1300" b="1" kern="1200">
              <a:latin typeface="Calibri"/>
              <a:ea typeface="Calibri"/>
              <a:cs typeface="Calibri"/>
            </a:rPr>
            <a:t> </a:t>
          </a:r>
          <a:endParaRPr lang="en-GB" sz="1300" kern="1200">
            <a:latin typeface="Calibri"/>
            <a:ea typeface="Calibri"/>
            <a:cs typeface="Calibri"/>
          </a:endParaRPr>
        </a:p>
        <a:p>
          <a:pPr marL="0" lvl="0" indent="0" algn="ctr" defTabSz="577850">
            <a:lnSpc>
              <a:spcPct val="90000"/>
            </a:lnSpc>
            <a:spcBef>
              <a:spcPct val="0"/>
            </a:spcBef>
            <a:spcAft>
              <a:spcPct val="35000"/>
            </a:spcAft>
            <a:buNone/>
          </a:pPr>
          <a:r>
            <a:rPr lang="en-GB" sz="1300" kern="1200">
              <a:latin typeface="Calibri"/>
              <a:ea typeface="Calibri"/>
              <a:cs typeface="Segoe UI"/>
            </a:rPr>
            <a:t>I've worked with many young people from ethnic minority backgrounds who have shown real excitement when I co-deliver sessions. I have had comments such as: You look like my mum, I really like your braids, oh, is that a Jamaican flag on your earrings?"</a:t>
          </a:r>
          <a:endParaRPr lang="en-GB" sz="1300" kern="1200"/>
        </a:p>
        <a:p>
          <a:pPr marL="0" lvl="0" indent="0" algn="ctr" defTabSz="577850">
            <a:lnSpc>
              <a:spcPct val="90000"/>
            </a:lnSpc>
            <a:spcBef>
              <a:spcPct val="0"/>
            </a:spcBef>
            <a:spcAft>
              <a:spcPct val="35000"/>
            </a:spcAft>
            <a:buNone/>
          </a:pPr>
          <a:r>
            <a:rPr lang="en-GB" sz="1300" kern="1200">
              <a:latin typeface="Calibri"/>
              <a:ea typeface="Calibri"/>
              <a:cs typeface="Segoe UI"/>
            </a:rPr>
            <a:t>Young people also often share their ethnic background with me. I believe this shows how having a representative professional in the room improves that connection, interaction and engagement </a:t>
          </a:r>
          <a:endParaRPr lang="en-GB" sz="1300" kern="1200">
            <a:ea typeface="Calibri"/>
            <a:cs typeface="Arial"/>
          </a:endParaRPr>
        </a:p>
      </dsp:txBody>
      <dsp:txXfrm>
        <a:off x="992" y="194138"/>
        <a:ext cx="3869531" cy="2321718"/>
      </dsp:txXfrm>
    </dsp:sp>
    <dsp:sp modelId="{F941A52C-7C0B-41ED-810A-2A873EF3DD14}">
      <dsp:nvSpPr>
        <dsp:cNvPr id="0" name=""/>
        <dsp:cNvSpPr/>
      </dsp:nvSpPr>
      <dsp:spPr>
        <a:xfrm>
          <a:off x="4257476" y="194138"/>
          <a:ext cx="3869531" cy="2321718"/>
        </a:xfrm>
        <a:prstGeom prst="rect">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b="1" kern="1200">
              <a:latin typeface="Calibri"/>
              <a:ea typeface="Calibri"/>
              <a:cs typeface="Calibri"/>
            </a:rPr>
            <a:t>Being a Safe Person</a:t>
          </a:r>
          <a:r>
            <a:rPr lang="en-GB" sz="1300" kern="1200">
              <a:latin typeface="Calibri"/>
              <a:ea typeface="Calibri"/>
              <a:cs typeface="Calibri"/>
            </a:rPr>
            <a:t> </a:t>
          </a:r>
          <a:endParaRPr lang="en-US" sz="1300" kern="1200"/>
        </a:p>
        <a:p>
          <a:pPr marL="0" lvl="0" indent="0" algn="ctr" defTabSz="577850">
            <a:lnSpc>
              <a:spcPct val="90000"/>
            </a:lnSpc>
            <a:spcBef>
              <a:spcPct val="0"/>
            </a:spcBef>
            <a:spcAft>
              <a:spcPct val="35000"/>
            </a:spcAft>
            <a:buNone/>
          </a:pPr>
          <a:r>
            <a:rPr lang="en-GB" sz="1300" kern="1200">
              <a:latin typeface="Calibri"/>
              <a:ea typeface="Calibri"/>
              <a:cs typeface="Arial"/>
            </a:rPr>
            <a:t>I recently co-delivered an anxiety psychoeducation workshop for young people transitioning into high school. One young black girl's face lit up when she saw in the room. During the session, she bravely disclosed to the group that she was experiencing racism. That moment reminded me how powerful it is just be present – and how representation can open the door to speak about matters that are specific to us. </a:t>
          </a:r>
          <a:endParaRPr lang="en-GB" sz="1300" kern="1200"/>
        </a:p>
      </dsp:txBody>
      <dsp:txXfrm>
        <a:off x="4257476" y="194138"/>
        <a:ext cx="3869531" cy="2321718"/>
      </dsp:txXfrm>
    </dsp:sp>
    <dsp:sp modelId="{5EFA12A3-7982-4B34-BC15-23200F365547}">
      <dsp:nvSpPr>
        <dsp:cNvPr id="0" name=""/>
        <dsp:cNvSpPr/>
      </dsp:nvSpPr>
      <dsp:spPr>
        <a:xfrm>
          <a:off x="992" y="2902810"/>
          <a:ext cx="3869531" cy="232171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b="1" kern="1200">
              <a:latin typeface="Calibri"/>
              <a:ea typeface="Calibri"/>
              <a:cs typeface="Calibri"/>
            </a:rPr>
            <a:t>Cultural Conversations in Community Groups </a:t>
          </a:r>
          <a:endParaRPr lang="en-US" sz="1300" kern="1200"/>
        </a:p>
        <a:p>
          <a:pPr marL="0" lvl="0" indent="0" algn="ctr" defTabSz="577850">
            <a:lnSpc>
              <a:spcPct val="90000"/>
            </a:lnSpc>
            <a:spcBef>
              <a:spcPct val="0"/>
            </a:spcBef>
            <a:spcAft>
              <a:spcPct val="35000"/>
            </a:spcAft>
            <a:buNone/>
          </a:pPr>
          <a:r>
            <a:rPr lang="en-GB" sz="1300" kern="1200">
              <a:latin typeface="Calibri"/>
              <a:ea typeface="Calibri"/>
              <a:cs typeface="Arial"/>
            </a:rPr>
            <a:t>Working with the CWYP in my team , I have found that young people from marginalised community really want to more specific conversation about their background, struggles and the difference to their peers. They can feel more seen, heard and safe when someone can reflect those aspects of their identity </a:t>
          </a:r>
          <a:endParaRPr lang="en-US" sz="1300" i="1" kern="1200">
            <a:latin typeface="Calibri"/>
            <a:ea typeface="Calibri"/>
            <a:cs typeface="Calibri"/>
          </a:endParaRPr>
        </a:p>
      </dsp:txBody>
      <dsp:txXfrm>
        <a:off x="992" y="2902810"/>
        <a:ext cx="3869531" cy="2321718"/>
      </dsp:txXfrm>
    </dsp:sp>
    <dsp:sp modelId="{2B6D1761-A93F-4327-85FA-F3088EFB7E4F}">
      <dsp:nvSpPr>
        <dsp:cNvPr id="0" name=""/>
        <dsp:cNvSpPr/>
      </dsp:nvSpPr>
      <dsp:spPr>
        <a:xfrm>
          <a:off x="4257476" y="2902810"/>
          <a:ext cx="3869531" cy="2321718"/>
        </a:xfrm>
        <a:prstGeom prst="rect">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b="1" kern="1200">
              <a:latin typeface="Calibri"/>
              <a:ea typeface="Calibri"/>
              <a:cs typeface="Calibri"/>
            </a:rPr>
            <a:t>Relating Through Shared Identity</a:t>
          </a:r>
          <a:endParaRPr lang="en-GB" sz="1300" kern="1200">
            <a:latin typeface="Calibri"/>
            <a:ea typeface="Calibri"/>
            <a:cs typeface="Calibri"/>
          </a:endParaRPr>
        </a:p>
        <a:p>
          <a:pPr marL="0" lvl="0" indent="0" algn="ctr" defTabSz="577850">
            <a:lnSpc>
              <a:spcPct val="90000"/>
            </a:lnSpc>
            <a:spcBef>
              <a:spcPct val="0"/>
            </a:spcBef>
            <a:spcAft>
              <a:spcPct val="35000"/>
            </a:spcAft>
            <a:buNone/>
          </a:pPr>
          <a:r>
            <a:rPr lang="en-GB" sz="1300" kern="1200">
              <a:latin typeface="Calibri"/>
              <a:ea typeface="+mn-lt"/>
              <a:cs typeface="+mn-lt"/>
            </a:rPr>
            <a:t>During a drop-in at a high school, I met a mixed-race girl who struggled to engage. I gently asked if she was okay. She shared that she felt uncomfortable because her hairstyle had changed — she usually wore box braids but now had slicked-back hair and felt less confident.</a:t>
          </a:r>
          <a:endParaRPr lang="en-GB" sz="1300" kern="1200">
            <a:latin typeface="Calibri"/>
            <a:ea typeface="Calibri"/>
            <a:cs typeface="Arial"/>
          </a:endParaRPr>
        </a:p>
        <a:p>
          <a:pPr marL="0" lvl="0" indent="0" algn="ctr" defTabSz="577850">
            <a:lnSpc>
              <a:spcPct val="90000"/>
            </a:lnSpc>
            <a:spcBef>
              <a:spcPct val="0"/>
            </a:spcBef>
            <a:spcAft>
              <a:spcPct val="35000"/>
            </a:spcAft>
            <a:buNone/>
          </a:pPr>
          <a:r>
            <a:rPr lang="en-GB" sz="1300" kern="1200">
              <a:latin typeface="Calibri"/>
              <a:ea typeface="+mn-lt"/>
              <a:cs typeface="+mn-lt"/>
            </a:rPr>
            <a:t>I had just made a similar change myself, so I could relate. That small point of connection, which might seem minor to others, was deeply meaningful to her. You could visibly see her relax once she felt understood.</a:t>
          </a:r>
          <a:endParaRPr lang="en-US" sz="1300" kern="1200">
            <a:latin typeface="Calibri"/>
            <a:ea typeface="Calibri"/>
            <a:cs typeface="Arial"/>
          </a:endParaRPr>
        </a:p>
      </dsp:txBody>
      <dsp:txXfrm>
        <a:off x="4257476" y="2902810"/>
        <a:ext cx="3869531" cy="232171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34D01016-0759-4731-BD77-4CA3D23C4695}" type="datetime1">
              <a:rPr lang="en-GB" smtClean="0"/>
              <a:t>09/07/2025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0063CFFE-8462-416E-AEB2-4E7281CE0770}" type="slidenum">
              <a:rPr lang="en-GB" smtClean="0"/>
              <a:t>‹#›</a:t>
            </a:fld>
            <a:endParaRPr lang="en-GB"/>
          </a:p>
        </p:txBody>
      </p:sp>
    </p:spTree>
    <p:extLst>
      <p:ext uri="{BB962C8B-B14F-4D97-AF65-F5344CB8AC3E}">
        <p14:creationId xmlns:p14="http://schemas.microsoft.com/office/powerpoint/2010/main" val="4139707732"/>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30T12:09:36.826"/>
    </inkml:context>
    <inkml:brush xml:id="br0">
      <inkml:brushProperty name="width" value="0.05" units="cm"/>
      <inkml:brushProperty name="height" value="0.05" units="cm"/>
    </inkml:brush>
  </inkml:definitions>
  <inkml:trace contextRef="#ctx0" brushRef="#br0">1 0 24575,'0'0'-8191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30T12:09:37.255"/>
    </inkml:context>
    <inkml:brush xml:id="br0">
      <inkml:brushProperty name="width" value="0.05" units="cm"/>
      <inkml:brushProperty name="height" value="0.05" units="cm"/>
    </inkml:brush>
  </inkml:definitions>
  <inkml:trace contextRef="#ctx0" brushRef="#br0">0 0 24575,'0'0'-8191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30T12:09:39.809"/>
    </inkml:context>
    <inkml:brush xml:id="br0">
      <inkml:brushProperty name="width" value="0.05" units="cm"/>
      <inkml:brushProperty name="height" value="0.05" units="cm"/>
    </inkml:brush>
  </inkml:definitions>
  <inkml:trace contextRef="#ctx0" brushRef="#br0">1 1 24575,'0'0'-8191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8A8449-91F9-4F0E-8E97-042609B45CF4}" type="datetime1">
              <a:rPr lang="en-GB" smtClean="0"/>
              <a:pPr/>
              <a:t>09/07/2025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14E81925-CA98-455D-A45B-7A71D36D9055}" type="slidenum">
              <a:rPr lang="en-GB" noProof="0" smtClean="0"/>
              <a:t>‹#›</a:t>
            </a:fld>
            <a:endParaRPr lang="en-GB" noProof="0"/>
          </a:p>
        </p:txBody>
      </p:sp>
    </p:spTree>
    <p:extLst>
      <p:ext uri="{BB962C8B-B14F-4D97-AF65-F5344CB8AC3E}">
        <p14:creationId xmlns:p14="http://schemas.microsoft.com/office/powerpoint/2010/main" val="6290941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8E5F7E-A484-435E-BF26-D247B6DD6C4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0A240CB-D66F-AFD0-A1BF-2CB28500421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9EF357-95E5-71E3-2218-CDE27361B7EB}"/>
              </a:ext>
            </a:extLst>
          </p:cNvPr>
          <p:cNvSpPr>
            <a:spLocks noGrp="1"/>
          </p:cNvSpPr>
          <p:nvPr>
            <p:ph type="body" idx="1"/>
          </p:nvPr>
        </p:nvSpPr>
        <p:spPr/>
        <p:txBody>
          <a:bodyPr rtlCol="0"/>
          <a:lstStyle/>
          <a:p>
            <a:pPr rtl="0"/>
            <a:endParaRPr lang="en-GB"/>
          </a:p>
        </p:txBody>
      </p:sp>
      <p:sp>
        <p:nvSpPr>
          <p:cNvPr id="4" name="Slide Number Placeholder 3">
            <a:extLst>
              <a:ext uri="{FF2B5EF4-FFF2-40B4-BE49-F238E27FC236}">
                <a16:creationId xmlns:a16="http://schemas.microsoft.com/office/drawing/2014/main" id="{9DCAC862-0D3C-D7FC-EAAF-67FA308D414C}"/>
              </a:ext>
            </a:extLst>
          </p:cNvPr>
          <p:cNvSpPr>
            <a:spLocks noGrp="1"/>
          </p:cNvSpPr>
          <p:nvPr>
            <p:ph type="sldNum" sz="quarter" idx="10"/>
          </p:nvPr>
        </p:nvSpPr>
        <p:spPr/>
        <p:txBody>
          <a:bodyPr rtlCol="0"/>
          <a:lstStyle/>
          <a:p>
            <a:pPr rtl="0"/>
            <a:fld id="{14E81925-CA98-455D-A45B-7A71D36D9055}" type="slidenum">
              <a:rPr lang="en-GB" smtClean="0"/>
              <a:t>2</a:t>
            </a:fld>
            <a:endParaRPr lang="en-GB"/>
          </a:p>
        </p:txBody>
      </p:sp>
    </p:spTree>
    <p:extLst>
      <p:ext uri="{BB962C8B-B14F-4D97-AF65-F5344CB8AC3E}">
        <p14:creationId xmlns:p14="http://schemas.microsoft.com/office/powerpoint/2010/main" val="18164440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3 males out of 47</a:t>
            </a:r>
          </a:p>
        </p:txBody>
      </p:sp>
      <p:sp>
        <p:nvSpPr>
          <p:cNvPr id="4" name="Slide Number Placeholder 3"/>
          <p:cNvSpPr>
            <a:spLocks noGrp="1"/>
          </p:cNvSpPr>
          <p:nvPr>
            <p:ph type="sldNum" sz="quarter" idx="5"/>
          </p:nvPr>
        </p:nvSpPr>
        <p:spPr/>
        <p:txBody>
          <a:bodyPr/>
          <a:lstStyle/>
          <a:p>
            <a:pPr rtl="0"/>
            <a:fld id="{F97DC217-DF71-1A49-B3EA-559F1F43B0FF}" type="slidenum">
              <a:rPr lang="en-GB" noProof="0" smtClean="0"/>
              <a:t>22</a:t>
            </a:fld>
            <a:endParaRPr lang="en-GB" noProof="0"/>
          </a:p>
        </p:txBody>
      </p:sp>
    </p:spTree>
    <p:extLst>
      <p:ext uri="{BB962C8B-B14F-4D97-AF65-F5344CB8AC3E}">
        <p14:creationId xmlns:p14="http://schemas.microsoft.com/office/powerpoint/2010/main" val="29405479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rtl="0"/>
            <a:fld id="{F97DC217-DF71-1A49-B3EA-559F1F43B0FF}" type="slidenum">
              <a:rPr lang="en-GB" noProof="0" smtClean="0"/>
              <a:t>23</a:t>
            </a:fld>
            <a:endParaRPr lang="en-GB" noProof="0"/>
          </a:p>
        </p:txBody>
      </p:sp>
    </p:spTree>
    <p:extLst>
      <p:ext uri="{BB962C8B-B14F-4D97-AF65-F5344CB8AC3E}">
        <p14:creationId xmlns:p14="http://schemas.microsoft.com/office/powerpoint/2010/main" val="24439746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MFT, Wirral, Barnado’s</a:t>
            </a:r>
          </a:p>
        </p:txBody>
      </p:sp>
      <p:sp>
        <p:nvSpPr>
          <p:cNvPr id="4" name="Slide Number Placeholder 3"/>
          <p:cNvSpPr>
            <a:spLocks noGrp="1"/>
          </p:cNvSpPr>
          <p:nvPr>
            <p:ph type="sldNum" sz="quarter" idx="5"/>
          </p:nvPr>
        </p:nvSpPr>
        <p:spPr/>
        <p:txBody>
          <a:bodyPr/>
          <a:lstStyle/>
          <a:p>
            <a:pPr rtl="0"/>
            <a:fld id="{F97DC217-DF71-1A49-B3EA-559F1F43B0FF}" type="slidenum">
              <a:rPr lang="en-GB" noProof="0" smtClean="0"/>
              <a:t>24</a:t>
            </a:fld>
            <a:endParaRPr lang="en-GB" noProof="0"/>
          </a:p>
        </p:txBody>
      </p:sp>
    </p:spTree>
    <p:extLst>
      <p:ext uri="{BB962C8B-B14F-4D97-AF65-F5344CB8AC3E}">
        <p14:creationId xmlns:p14="http://schemas.microsoft.com/office/powerpoint/2010/main" val="8771369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noProof="0"/>
          </a:p>
        </p:txBody>
      </p:sp>
      <p:sp>
        <p:nvSpPr>
          <p:cNvPr id="4" name="Slide Number Placeholder 3"/>
          <p:cNvSpPr>
            <a:spLocks noGrp="1"/>
          </p:cNvSpPr>
          <p:nvPr>
            <p:ph type="sldNum" sz="quarter" idx="5"/>
          </p:nvPr>
        </p:nvSpPr>
        <p:spPr/>
        <p:txBody>
          <a:bodyPr/>
          <a:lstStyle/>
          <a:p>
            <a:pPr rtl="0"/>
            <a:fld id="{F97DC217-DF71-1A49-B3EA-559F1F43B0FF}" type="slidenum">
              <a:rPr lang="en-GB" smtClean="0"/>
              <a:t>27</a:t>
            </a:fld>
            <a:endParaRPr lang="en-GB"/>
          </a:p>
        </p:txBody>
      </p:sp>
    </p:spTree>
    <p:extLst>
      <p:ext uri="{BB962C8B-B14F-4D97-AF65-F5344CB8AC3E}">
        <p14:creationId xmlns:p14="http://schemas.microsoft.com/office/powerpoint/2010/main" val="12558471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50B75F4-A260-421F-A821-567A5AD16E93}" type="slidenum">
              <a:rPr lang="en-GB" smtClean="0"/>
              <a:t>54</a:t>
            </a:fld>
            <a:endParaRPr lang="en-GB"/>
          </a:p>
        </p:txBody>
      </p:sp>
    </p:spTree>
    <p:extLst>
      <p:ext uri="{BB962C8B-B14F-4D97-AF65-F5344CB8AC3E}">
        <p14:creationId xmlns:p14="http://schemas.microsoft.com/office/powerpoint/2010/main" val="30118825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114319bb12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114319bb12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nSpc>
                <a:spcPct val="115000"/>
              </a:lnSpc>
              <a:spcAft>
                <a:spcPts val="800"/>
              </a:spcAft>
            </a:pP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d49886441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d49886441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US"/>
          </a:p>
          <a:p>
            <a:pPr marL="0" lvl="0" indent="0" algn="l" rtl="0">
              <a:spcBef>
                <a:spcPts val="0"/>
              </a:spcBef>
              <a:spcAft>
                <a:spcPts val="0"/>
              </a:spcAft>
              <a:buNone/>
            </a:pPr>
            <a:endParaRPr lang="en-US"/>
          </a:p>
          <a:p>
            <a:pPr marL="0" lvl="0" indent="0" algn="l" rtl="0">
              <a:spcBef>
                <a:spcPts val="0"/>
              </a:spcBef>
              <a:spcAft>
                <a:spcPts val="0"/>
              </a:spcAft>
              <a:buNone/>
            </a:pPr>
            <a:r>
              <a:rPr lang="en-US"/>
              <a:t>This multi university research was used to develop the NHSE widening access guidance and we developed a positive recruitment strategy audit tool from this document. </a:t>
            </a:r>
            <a:endParaRPr/>
          </a:p>
        </p:txBody>
      </p:sp>
    </p:spTree>
    <p:extLst>
      <p:ext uri="{BB962C8B-B14F-4D97-AF65-F5344CB8AC3E}">
        <p14:creationId xmlns:p14="http://schemas.microsoft.com/office/powerpoint/2010/main" val="24152241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6">
          <a:extLst>
            <a:ext uri="{FF2B5EF4-FFF2-40B4-BE49-F238E27FC236}">
              <a16:creationId xmlns:a16="http://schemas.microsoft.com/office/drawing/2014/main" id="{703D88F4-4444-C267-FB0E-8643A5B154C0}"/>
            </a:ext>
          </a:extLst>
        </p:cNvPr>
        <p:cNvGrpSpPr/>
        <p:nvPr/>
      </p:nvGrpSpPr>
      <p:grpSpPr>
        <a:xfrm>
          <a:off x="0" y="0"/>
          <a:ext cx="0" cy="0"/>
          <a:chOff x="0" y="0"/>
          <a:chExt cx="0" cy="0"/>
        </a:xfrm>
      </p:grpSpPr>
      <p:sp>
        <p:nvSpPr>
          <p:cNvPr id="1797" name="Google Shape;1797;gfc336e302c_0_218:notes">
            <a:extLst>
              <a:ext uri="{FF2B5EF4-FFF2-40B4-BE49-F238E27FC236}">
                <a16:creationId xmlns:a16="http://schemas.microsoft.com/office/drawing/2014/main" id="{B95FF61A-25CB-8DE3-5E3E-630DA05213D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8" name="Google Shape;1798;gfc336e302c_0_218:notes">
            <a:extLst>
              <a:ext uri="{FF2B5EF4-FFF2-40B4-BE49-F238E27FC236}">
                <a16:creationId xmlns:a16="http://schemas.microsoft.com/office/drawing/2014/main" id="{BF471C4D-F01F-6D60-896C-B95118733F8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a:p>
        </p:txBody>
      </p:sp>
    </p:spTree>
    <p:extLst>
      <p:ext uri="{BB962C8B-B14F-4D97-AF65-F5344CB8AC3E}">
        <p14:creationId xmlns:p14="http://schemas.microsoft.com/office/powerpoint/2010/main" val="14231044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6"/>
        <p:cNvGrpSpPr/>
        <p:nvPr/>
      </p:nvGrpSpPr>
      <p:grpSpPr>
        <a:xfrm>
          <a:off x="0" y="0"/>
          <a:ext cx="0" cy="0"/>
          <a:chOff x="0" y="0"/>
          <a:chExt cx="0" cy="0"/>
        </a:xfrm>
      </p:grpSpPr>
      <p:sp>
        <p:nvSpPr>
          <p:cNvPr id="1797" name="Google Shape;1797;gfc336e302c_0_2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8" name="Google Shape;1798;gfc336e302c_0_2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a:p>
        </p:txBody>
      </p:sp>
    </p:spTree>
    <p:extLst>
      <p:ext uri="{BB962C8B-B14F-4D97-AF65-F5344CB8AC3E}">
        <p14:creationId xmlns:p14="http://schemas.microsoft.com/office/powerpoint/2010/main" val="2437106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5"/>
        <p:cNvGrpSpPr/>
        <p:nvPr/>
      </p:nvGrpSpPr>
      <p:grpSpPr>
        <a:xfrm>
          <a:off x="0" y="0"/>
          <a:ext cx="0" cy="0"/>
          <a:chOff x="0" y="0"/>
          <a:chExt cx="0" cy="0"/>
        </a:xfrm>
      </p:grpSpPr>
      <p:sp>
        <p:nvSpPr>
          <p:cNvPr id="716" name="Google Shape;716;g8729d97241_0_5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7" name="Google Shape;717;g8729d97241_0_5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19381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a:p>
        </p:txBody>
      </p:sp>
      <p:sp>
        <p:nvSpPr>
          <p:cNvPr id="4" name="Slide Number Placeholder 3"/>
          <p:cNvSpPr>
            <a:spLocks noGrp="1"/>
          </p:cNvSpPr>
          <p:nvPr>
            <p:ph type="sldNum" sz="quarter" idx="10"/>
          </p:nvPr>
        </p:nvSpPr>
        <p:spPr/>
        <p:txBody>
          <a:bodyPr rtlCol="0"/>
          <a:lstStyle/>
          <a:p>
            <a:pPr rtl="0"/>
            <a:fld id="{14E81925-CA98-455D-A45B-7A71D36D9055}" type="slidenum">
              <a:rPr lang="en-GB" smtClean="0"/>
              <a:t>3</a:t>
            </a:fld>
            <a:endParaRPr lang="en-GB"/>
          </a:p>
        </p:txBody>
      </p:sp>
    </p:spTree>
    <p:extLst>
      <p:ext uri="{BB962C8B-B14F-4D97-AF65-F5344CB8AC3E}">
        <p14:creationId xmlns:p14="http://schemas.microsoft.com/office/powerpoint/2010/main" val="41226528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114319bb12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114319bb12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nSpc>
                <a:spcPct val="115000"/>
              </a:lnSpc>
              <a:spcAft>
                <a:spcPts val="800"/>
              </a:spcAft>
            </a:pPr>
            <a:endParaRPr/>
          </a:p>
        </p:txBody>
      </p:sp>
    </p:spTree>
    <p:extLst>
      <p:ext uri="{BB962C8B-B14F-4D97-AF65-F5344CB8AC3E}">
        <p14:creationId xmlns:p14="http://schemas.microsoft.com/office/powerpoint/2010/main" val="33813858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D71C6C-43E6-CC6C-2960-5403B66E85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1E6238-1F2F-B825-07E4-9890D769F7C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F683F62-BD42-00FA-C524-746F02027A7D}"/>
              </a:ext>
            </a:extLst>
          </p:cNvPr>
          <p:cNvSpPr>
            <a:spLocks noGrp="1"/>
          </p:cNvSpPr>
          <p:nvPr>
            <p:ph type="body" idx="1"/>
          </p:nvPr>
        </p:nvSpPr>
        <p:spPr/>
        <p:txBody>
          <a:bodyPr/>
          <a:lstStyle/>
          <a:p>
            <a:r>
              <a:rPr lang="en-GB"/>
              <a:t>What it actually is</a:t>
            </a:r>
          </a:p>
          <a:p>
            <a:endParaRPr lang="en-GB"/>
          </a:p>
          <a:p>
            <a:r>
              <a:rPr lang="en-GB"/>
              <a:t>Three versions</a:t>
            </a:r>
          </a:p>
          <a:p>
            <a:endParaRPr lang="en-GB"/>
          </a:p>
          <a:p>
            <a:r>
              <a:rPr lang="en-GB"/>
              <a:t>Broken into sections, with questions within them </a:t>
            </a:r>
            <a:r>
              <a:rPr lang="en-GB" baseline="0"/>
              <a:t>– will look at some examples in a moment… but questions look down into specifics i.e. mixed interview panels – representative of….</a:t>
            </a:r>
            <a:endParaRPr lang="en-GB"/>
          </a:p>
          <a:p>
            <a:endParaRPr lang="en-GB"/>
          </a:p>
        </p:txBody>
      </p:sp>
      <p:sp>
        <p:nvSpPr>
          <p:cNvPr id="4" name="Slide Number Placeholder 3">
            <a:extLst>
              <a:ext uri="{FF2B5EF4-FFF2-40B4-BE49-F238E27FC236}">
                <a16:creationId xmlns:a16="http://schemas.microsoft.com/office/drawing/2014/main" id="{AE9B4164-A6B6-6D30-4C04-BCC08C3F13E9}"/>
              </a:ext>
            </a:extLst>
          </p:cNvPr>
          <p:cNvSpPr>
            <a:spLocks noGrp="1"/>
          </p:cNvSpPr>
          <p:nvPr>
            <p:ph type="sldNum" sz="quarter" idx="10"/>
          </p:nvPr>
        </p:nvSpPr>
        <p:spPr/>
        <p:txBody>
          <a:bodyPr/>
          <a:lstStyle/>
          <a:p>
            <a:fld id="{13C54DCE-84B0-4BBB-8F55-F5976BE5F5BC}" type="slidenum">
              <a:rPr lang="en-GB" smtClean="0"/>
              <a:t>78</a:t>
            </a:fld>
            <a:endParaRPr lang="en-GB"/>
          </a:p>
        </p:txBody>
      </p:sp>
    </p:spTree>
    <p:extLst>
      <p:ext uri="{BB962C8B-B14F-4D97-AF65-F5344CB8AC3E}">
        <p14:creationId xmlns:p14="http://schemas.microsoft.com/office/powerpoint/2010/main" val="26672002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1DA336-CF4C-1AE2-71AF-2364CDF529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2B4170-0341-99C3-7C9D-0F4304D82B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48DEE5-9AA9-4626-B5BD-D057F6A4670A}"/>
              </a:ext>
            </a:extLst>
          </p:cNvPr>
          <p:cNvSpPr>
            <a:spLocks noGrp="1"/>
          </p:cNvSpPr>
          <p:nvPr>
            <p:ph type="body" idx="1"/>
          </p:nvPr>
        </p:nvSpPr>
        <p:spPr/>
        <p:txBody>
          <a:bodyPr rtlCol="0"/>
          <a:lstStyle/>
          <a:p>
            <a:pPr rtl="0"/>
            <a:endParaRPr lang="en-GB"/>
          </a:p>
        </p:txBody>
      </p:sp>
      <p:sp>
        <p:nvSpPr>
          <p:cNvPr id="4" name="Slide Number Placeholder 3">
            <a:extLst>
              <a:ext uri="{FF2B5EF4-FFF2-40B4-BE49-F238E27FC236}">
                <a16:creationId xmlns:a16="http://schemas.microsoft.com/office/drawing/2014/main" id="{45465BDF-312B-7AA9-AA41-3E70CCAACB38}"/>
              </a:ext>
            </a:extLst>
          </p:cNvPr>
          <p:cNvSpPr>
            <a:spLocks noGrp="1"/>
          </p:cNvSpPr>
          <p:nvPr>
            <p:ph type="sldNum" sz="quarter" idx="10"/>
          </p:nvPr>
        </p:nvSpPr>
        <p:spPr/>
        <p:txBody>
          <a:bodyPr rtlCol="0"/>
          <a:lstStyle/>
          <a:p>
            <a:pPr rtl="0"/>
            <a:fld id="{14E81925-CA98-455D-A45B-7A71D36D9055}" type="slidenum">
              <a:rPr lang="en-GB" smtClean="0"/>
              <a:t>4</a:t>
            </a:fld>
            <a:endParaRPr lang="en-GB"/>
          </a:p>
        </p:txBody>
      </p:sp>
    </p:spTree>
    <p:extLst>
      <p:ext uri="{BB962C8B-B14F-4D97-AF65-F5344CB8AC3E}">
        <p14:creationId xmlns:p14="http://schemas.microsoft.com/office/powerpoint/2010/main" val="2486071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440C0-FC8D-58DF-B3D6-2EEF264F32F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6CD53F-53FB-8072-78B4-7D70C3EFDC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A684C8B-04CA-305A-1837-56ABD84769DA}"/>
              </a:ext>
            </a:extLst>
          </p:cNvPr>
          <p:cNvSpPr>
            <a:spLocks noGrp="1"/>
          </p:cNvSpPr>
          <p:nvPr>
            <p:ph type="body" idx="1"/>
          </p:nvPr>
        </p:nvSpPr>
        <p:spPr/>
        <p:txBody>
          <a:bodyPr rtlCol="0"/>
          <a:lstStyle/>
          <a:p>
            <a:pPr rtl="0"/>
            <a:r>
              <a:rPr lang="en-GB"/>
              <a:t>Add a slide – with the screenshot of the lit saying it will be sent out and circulated for everyone to access and an introduction slide </a:t>
            </a:r>
          </a:p>
        </p:txBody>
      </p:sp>
      <p:sp>
        <p:nvSpPr>
          <p:cNvPr id="4" name="Slide Number Placeholder 3">
            <a:extLst>
              <a:ext uri="{FF2B5EF4-FFF2-40B4-BE49-F238E27FC236}">
                <a16:creationId xmlns:a16="http://schemas.microsoft.com/office/drawing/2014/main" id="{1E5D5DA1-312E-B34E-DE77-80A2E57F9CA6}"/>
              </a:ext>
            </a:extLst>
          </p:cNvPr>
          <p:cNvSpPr>
            <a:spLocks noGrp="1"/>
          </p:cNvSpPr>
          <p:nvPr>
            <p:ph type="sldNum" sz="quarter" idx="10"/>
          </p:nvPr>
        </p:nvSpPr>
        <p:spPr/>
        <p:txBody>
          <a:bodyPr rtlCol="0"/>
          <a:lstStyle/>
          <a:p>
            <a:pPr rtl="0"/>
            <a:fld id="{14E81925-CA98-455D-A45B-7A71D36D9055}" type="slidenum">
              <a:rPr lang="en-GB" smtClean="0"/>
              <a:t>5</a:t>
            </a:fld>
            <a:endParaRPr lang="en-GB"/>
          </a:p>
        </p:txBody>
      </p:sp>
    </p:spTree>
    <p:extLst>
      <p:ext uri="{BB962C8B-B14F-4D97-AF65-F5344CB8AC3E}">
        <p14:creationId xmlns:p14="http://schemas.microsoft.com/office/powerpoint/2010/main" val="30226416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3449C0-6BF6-247D-4649-7A9B998316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55E59D-6B98-F31C-FB2F-56500A7950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A8EC998-DBBE-B125-F5B2-4BE5065EB135}"/>
              </a:ext>
            </a:extLst>
          </p:cNvPr>
          <p:cNvSpPr>
            <a:spLocks noGrp="1"/>
          </p:cNvSpPr>
          <p:nvPr>
            <p:ph type="body" idx="1"/>
          </p:nvPr>
        </p:nvSpPr>
        <p:spPr/>
        <p:txBody>
          <a:bodyPr/>
          <a:lstStyle/>
          <a:p>
            <a:pPr marL="342900" marR="0" lvl="0" indent="-342900" algn="l" defTabSz="914400" rtl="0" eaLnBrk="1" fontAlgn="auto" latinLnBrk="0" hangingPunct="1">
              <a:lnSpc>
                <a:spcPct val="100000"/>
              </a:lnSpc>
              <a:spcBef>
                <a:spcPts val="0"/>
              </a:spcBef>
              <a:spcAft>
                <a:spcPts val="0"/>
              </a:spcAft>
              <a:buClrTx/>
              <a:buSzTx/>
              <a:buFont typeface="Arial,Sans-Serif"/>
              <a:buChar char="•"/>
              <a:tabLst/>
              <a:defRPr/>
            </a:pPr>
            <a:r>
              <a:rPr kumimoji="0" lang="en-GB" sz="2000" b="0" i="1" u="none" strike="noStrike" kern="1200" cap="none" spc="0" normalizeH="0" baseline="0" noProof="0">
                <a:ln>
                  <a:noFill/>
                </a:ln>
                <a:solidFill>
                  <a:srgbClr val="000000"/>
                </a:solidFill>
                <a:effectLst/>
                <a:uLnTx/>
                <a:uFillTx/>
                <a:latin typeface="Tenorite"/>
                <a:ea typeface="+mn-ea"/>
                <a:cs typeface="Arial"/>
              </a:rPr>
              <a:t>Ethical Perspective – It creates fairness and equal opportunities - fundamental values. It addresses systemic barriers ensuring representation at all levels</a:t>
            </a:r>
            <a:r>
              <a:rPr kumimoji="0" lang="en-US" sz="2000" b="0" i="1" u="none" strike="noStrike" kern="1200" cap="none" spc="0" normalizeH="0" baseline="0" noProof="0">
                <a:ln>
                  <a:noFill/>
                </a:ln>
                <a:solidFill>
                  <a:srgbClr val="000000"/>
                </a:solidFill>
                <a:effectLst/>
                <a:uLnTx/>
                <a:uFillTx/>
                <a:latin typeface="Tenorite"/>
                <a:ea typeface="+mn-ea"/>
                <a:cs typeface="Arial"/>
              </a:rPr>
              <a:t>​</a:t>
            </a:r>
            <a:br>
              <a:rPr kumimoji="0" lang="en-US" sz="2000" b="0" i="1" u="none" strike="noStrike" kern="1200" cap="none" spc="0" normalizeH="0" baseline="0" noProof="0">
                <a:ln>
                  <a:noFill/>
                </a:ln>
                <a:solidFill>
                  <a:srgbClr val="000000"/>
                </a:solidFill>
                <a:effectLst/>
                <a:uLnTx/>
                <a:uFillTx/>
                <a:latin typeface="Tenorite"/>
                <a:ea typeface="+mn-ea"/>
                <a:cs typeface="Arial"/>
              </a:rPr>
            </a:br>
            <a:endParaRPr kumimoji="0" lang="en-GB" sz="2000" b="0" i="1" u="none" strike="noStrike" kern="1200" cap="none" spc="0" normalizeH="0" baseline="0" noProof="0">
              <a:ln>
                <a:noFill/>
              </a:ln>
              <a:solidFill>
                <a:srgbClr val="000000"/>
              </a:solidFill>
              <a:effectLst/>
              <a:uLnTx/>
              <a:uFillTx/>
              <a:latin typeface="Tenorite"/>
              <a:ea typeface="+mn-ea"/>
              <a:cs typeface="Arial"/>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1" u="none" strike="noStrike" kern="1200" cap="none" spc="0" normalizeH="0" baseline="0" noProof="0">
                <a:ln>
                  <a:noFill/>
                </a:ln>
                <a:solidFill>
                  <a:srgbClr val="000000"/>
                </a:solidFill>
                <a:effectLst/>
                <a:uLnTx/>
                <a:uFillTx/>
                <a:latin typeface="Tenorite"/>
                <a:ea typeface="+mn-ea"/>
                <a:cs typeface="Arial"/>
              </a:rPr>
              <a:t>The NHS EDI Improvement Plan – System-wide commitment to inclusivity </a:t>
            </a:r>
            <a:r>
              <a:rPr kumimoji="0" lang="en-US" sz="2000" b="0" i="1" u="none" strike="noStrike" kern="1200" cap="none" spc="0" normalizeH="0" baseline="0" noProof="0">
                <a:ln>
                  <a:noFill/>
                </a:ln>
                <a:solidFill>
                  <a:srgbClr val="000000"/>
                </a:solidFill>
                <a:effectLst/>
                <a:uLnTx/>
                <a:uFillTx/>
                <a:latin typeface="Tenorite"/>
                <a:ea typeface="+mn-ea"/>
                <a:cs typeface="Arial"/>
              </a:rPr>
              <a: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1" u="none" strike="noStrike" kern="1200" cap="none" spc="0" normalizeH="0" baseline="0" noProof="0">
                <a:ln>
                  <a:noFill/>
                </a:ln>
                <a:solidFill>
                  <a:srgbClr val="000000"/>
                </a:solidFill>
                <a:effectLst/>
                <a:uLnTx/>
                <a:uFillTx/>
                <a:latin typeface="Tenorite"/>
                <a:ea typeface="+mn-ea"/>
                <a:cs typeface="Arial"/>
              </a:rPr>
              <a:t>NHS Long Term Workforce Plan – Ensures recruitment processes are fair and transparent </a:t>
            </a:r>
            <a:r>
              <a:rPr kumimoji="0" lang="en-US" sz="2000" b="0" i="1" u="none" strike="noStrike" kern="1200" cap="none" spc="0" normalizeH="0" baseline="0" noProof="0">
                <a:ln>
                  <a:noFill/>
                </a:ln>
                <a:solidFill>
                  <a:srgbClr val="000000"/>
                </a:solidFill>
                <a:effectLst/>
                <a:uLnTx/>
                <a:uFillTx/>
                <a:latin typeface="Tenorite"/>
                <a:ea typeface="+mn-ea"/>
                <a:cs typeface="Arial"/>
              </a:rPr>
              <a: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1" u="none" strike="noStrike" kern="1200" cap="none" spc="0" normalizeH="0" baseline="0" noProof="0">
                <a:ln>
                  <a:noFill/>
                </a:ln>
                <a:solidFill>
                  <a:srgbClr val="000000"/>
                </a:solidFill>
                <a:effectLst/>
                <a:uLnTx/>
                <a:uFillTx/>
                <a:latin typeface="Tenorite"/>
                <a:ea typeface="+mn-ea"/>
                <a:cs typeface="Arial"/>
              </a:rPr>
              <a:t>Workforce Race Equality Standard (WRES) - Holds NHS organisations accountable for their diversity goals </a:t>
            </a:r>
            <a:endParaRPr lang="en-GB" noProof="0"/>
          </a:p>
        </p:txBody>
      </p:sp>
      <p:sp>
        <p:nvSpPr>
          <p:cNvPr id="4" name="Slide Number Placeholder 3">
            <a:extLst>
              <a:ext uri="{FF2B5EF4-FFF2-40B4-BE49-F238E27FC236}">
                <a16:creationId xmlns:a16="http://schemas.microsoft.com/office/drawing/2014/main" id="{5709175C-C94B-18AB-40A0-CF2B13EBFC25}"/>
              </a:ext>
            </a:extLst>
          </p:cNvPr>
          <p:cNvSpPr>
            <a:spLocks noGrp="1"/>
          </p:cNvSpPr>
          <p:nvPr>
            <p:ph type="sldNum" sz="quarter" idx="5"/>
          </p:nvPr>
        </p:nvSpPr>
        <p:spPr/>
        <p:txBody>
          <a:bodyPr/>
          <a:lstStyle/>
          <a:p>
            <a:pPr rtl="0"/>
            <a:fld id="{F97DC217-DF71-1A49-B3EA-559F1F43B0FF}" type="slidenum">
              <a:rPr lang="en-GB" smtClean="0"/>
              <a:t>8</a:t>
            </a:fld>
            <a:endParaRPr lang="en-GB"/>
          </a:p>
        </p:txBody>
      </p:sp>
    </p:spTree>
    <p:extLst>
      <p:ext uri="{BB962C8B-B14F-4D97-AF65-F5344CB8AC3E}">
        <p14:creationId xmlns:p14="http://schemas.microsoft.com/office/powerpoint/2010/main" val="21432774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914400" rtl="0" eaLnBrk="1" fontAlgn="auto" latinLnBrk="0" hangingPunct="1">
              <a:lnSpc>
                <a:spcPct val="100000"/>
              </a:lnSpc>
              <a:spcBef>
                <a:spcPts val="0"/>
              </a:spcBef>
              <a:spcAft>
                <a:spcPts val="0"/>
              </a:spcAft>
              <a:buClrTx/>
              <a:buSzTx/>
              <a:buFont typeface="Arial,Sans-Serif"/>
              <a:buChar char="•"/>
              <a:tabLst/>
              <a:defRPr/>
            </a:pPr>
            <a:endParaRPr lang="en-GB" noProof="0"/>
          </a:p>
        </p:txBody>
      </p:sp>
      <p:sp>
        <p:nvSpPr>
          <p:cNvPr id="4" name="Slide Number Placeholder 3"/>
          <p:cNvSpPr>
            <a:spLocks noGrp="1"/>
          </p:cNvSpPr>
          <p:nvPr>
            <p:ph type="sldNum" sz="quarter" idx="5"/>
          </p:nvPr>
        </p:nvSpPr>
        <p:spPr/>
        <p:txBody>
          <a:bodyPr/>
          <a:lstStyle/>
          <a:p>
            <a:pPr rtl="0"/>
            <a:fld id="{F97DC217-DF71-1A49-B3EA-559F1F43B0FF}" type="slidenum">
              <a:rPr lang="en-GB" smtClean="0"/>
              <a:t>9</a:t>
            </a:fld>
            <a:endParaRPr lang="en-GB"/>
          </a:p>
        </p:txBody>
      </p:sp>
    </p:spTree>
    <p:extLst>
      <p:ext uri="{BB962C8B-B14F-4D97-AF65-F5344CB8AC3E}">
        <p14:creationId xmlns:p14="http://schemas.microsoft.com/office/powerpoint/2010/main" val="37377497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noProof="0"/>
          </a:p>
        </p:txBody>
      </p:sp>
      <p:sp>
        <p:nvSpPr>
          <p:cNvPr id="4" name="Slide Number Placeholder 3"/>
          <p:cNvSpPr>
            <a:spLocks noGrp="1"/>
          </p:cNvSpPr>
          <p:nvPr>
            <p:ph type="sldNum" sz="quarter" idx="5"/>
          </p:nvPr>
        </p:nvSpPr>
        <p:spPr/>
        <p:txBody>
          <a:bodyPr/>
          <a:lstStyle/>
          <a:p>
            <a:pPr rtl="0"/>
            <a:fld id="{F97DC217-DF71-1A49-B3EA-559F1F43B0FF}" type="slidenum">
              <a:rPr lang="en-GB" smtClean="0"/>
              <a:t>13</a:t>
            </a:fld>
            <a:endParaRPr lang="en-GB"/>
          </a:p>
        </p:txBody>
      </p:sp>
    </p:spTree>
    <p:extLst>
      <p:ext uri="{BB962C8B-B14F-4D97-AF65-F5344CB8AC3E}">
        <p14:creationId xmlns:p14="http://schemas.microsoft.com/office/powerpoint/2010/main" val="17007172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rtl="0"/>
            <a:fld id="{F97DC217-DF71-1A49-B3EA-559F1F43B0FF}" type="slidenum">
              <a:rPr lang="en-GB" noProof="0" smtClean="0"/>
              <a:t>18</a:t>
            </a:fld>
            <a:endParaRPr lang="en-GB" noProof="0"/>
          </a:p>
        </p:txBody>
      </p:sp>
    </p:spTree>
    <p:extLst>
      <p:ext uri="{BB962C8B-B14F-4D97-AF65-F5344CB8AC3E}">
        <p14:creationId xmlns:p14="http://schemas.microsoft.com/office/powerpoint/2010/main" val="13731762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rtl="0"/>
            <a:fld id="{F97DC217-DF71-1A49-B3EA-559F1F43B0FF}" type="slidenum">
              <a:rPr lang="en-GB" noProof="0" smtClean="0"/>
              <a:t>20</a:t>
            </a:fld>
            <a:endParaRPr lang="en-GB" noProof="0"/>
          </a:p>
        </p:txBody>
      </p:sp>
    </p:spTree>
    <p:extLst>
      <p:ext uri="{BB962C8B-B14F-4D97-AF65-F5344CB8AC3E}">
        <p14:creationId xmlns:p14="http://schemas.microsoft.com/office/powerpoint/2010/main" val="416360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jpeg"/><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jpeg"/><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rtl="0"/>
            <a:fld id="{4272B451-5B2B-489E-8B3B-27BEA2BE2224}" type="datetime1">
              <a:rPr lang="en-GB" noProof="0" smtClean="0"/>
              <a:t>09/07/2025</a:t>
            </a:fld>
            <a:endParaRPr lang="en-GB" noProof="0"/>
          </a:p>
        </p:txBody>
      </p:sp>
      <p:sp>
        <p:nvSpPr>
          <p:cNvPr id="5" name="Footer Placeholder 4"/>
          <p:cNvSpPr>
            <a:spLocks noGrp="1"/>
          </p:cNvSpPr>
          <p:nvPr>
            <p:ph type="ftr" sz="quarter" idx="11"/>
          </p:nvPr>
        </p:nvSpPr>
        <p:spPr/>
        <p:txBody>
          <a:bodyPr/>
          <a:lstStyle/>
          <a:p>
            <a:pPr rtl="0"/>
            <a:endParaRPr lang="en-GB" noProof="0"/>
          </a:p>
        </p:txBody>
      </p:sp>
      <p:sp>
        <p:nvSpPr>
          <p:cNvPr id="6" name="Slide Number Placeholder 5"/>
          <p:cNvSpPr>
            <a:spLocks noGrp="1"/>
          </p:cNvSpPr>
          <p:nvPr>
            <p:ph type="sldNum" sz="quarter" idx="12"/>
          </p:nvPr>
        </p:nvSpPr>
        <p:spPr/>
        <p:txBody>
          <a:bodyPr/>
          <a:lstStyle/>
          <a:p>
            <a:pPr rtl="0"/>
            <a:fld id="{4FAB73BC-B049-4115-A692-8D63A059BFB8}" type="slidenum">
              <a:rPr lang="en-GB" noProof="0" smtClean="0"/>
              <a:pPr rtl="0"/>
              <a:t>‹#›</a:t>
            </a:fld>
            <a:endParaRPr lang="en-GB" noProof="0"/>
          </a:p>
        </p:txBody>
      </p:sp>
    </p:spTree>
    <p:extLst>
      <p:ext uri="{BB962C8B-B14F-4D97-AF65-F5344CB8AC3E}">
        <p14:creationId xmlns:p14="http://schemas.microsoft.com/office/powerpoint/2010/main" val="15363738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rtl="0"/>
            <a:fld id="{D4878643-1A0F-4EFB-ABAB-1EF1051C6D16}" type="datetime1">
              <a:rPr lang="en-GB" noProof="0" smtClean="0"/>
              <a:t>09/07/2025</a:t>
            </a:fld>
            <a:endParaRPr lang="en-GB" noProof="0"/>
          </a:p>
        </p:txBody>
      </p:sp>
      <p:sp>
        <p:nvSpPr>
          <p:cNvPr id="5" name="Footer Placeholder 4"/>
          <p:cNvSpPr>
            <a:spLocks noGrp="1"/>
          </p:cNvSpPr>
          <p:nvPr>
            <p:ph type="ftr" sz="quarter" idx="11"/>
          </p:nvPr>
        </p:nvSpPr>
        <p:spPr/>
        <p:txBody>
          <a:bodyPr/>
          <a:lstStyle/>
          <a:p>
            <a:pPr rtl="0"/>
            <a:endParaRPr lang="en-GB" noProof="0"/>
          </a:p>
        </p:txBody>
      </p:sp>
      <p:sp>
        <p:nvSpPr>
          <p:cNvPr id="6" name="Slide Number Placeholder 5"/>
          <p:cNvSpPr>
            <a:spLocks noGrp="1"/>
          </p:cNvSpPr>
          <p:nvPr>
            <p:ph type="sldNum" sz="quarter" idx="12"/>
          </p:nvPr>
        </p:nvSpPr>
        <p:spPr/>
        <p:txBody>
          <a:bodyPr/>
          <a:lstStyle/>
          <a:p>
            <a:pPr rtl="0"/>
            <a:fld id="{4FAB73BC-B049-4115-A692-8D63A059BFB8}" type="slidenum">
              <a:rPr lang="en-GB" noProof="0" smtClean="0"/>
              <a:pPr rtl="0"/>
              <a:t>‹#›</a:t>
            </a:fld>
            <a:endParaRPr lang="en-GB" noProof="0"/>
          </a:p>
        </p:txBody>
      </p:sp>
    </p:spTree>
    <p:extLst>
      <p:ext uri="{BB962C8B-B14F-4D97-AF65-F5344CB8AC3E}">
        <p14:creationId xmlns:p14="http://schemas.microsoft.com/office/powerpoint/2010/main" val="212033849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rtl="0"/>
            <a:fld id="{D4878643-1A0F-4EFB-ABAB-1EF1051C6D16}" type="datetime1">
              <a:rPr lang="en-GB" noProof="0" smtClean="0"/>
              <a:t>09/07/2025</a:t>
            </a:fld>
            <a:endParaRPr lang="en-GB" noProof="0"/>
          </a:p>
        </p:txBody>
      </p:sp>
      <p:sp>
        <p:nvSpPr>
          <p:cNvPr id="5" name="Footer Placeholder 4"/>
          <p:cNvSpPr>
            <a:spLocks noGrp="1"/>
          </p:cNvSpPr>
          <p:nvPr>
            <p:ph type="ftr" sz="quarter" idx="11"/>
          </p:nvPr>
        </p:nvSpPr>
        <p:spPr/>
        <p:txBody>
          <a:bodyPr/>
          <a:lstStyle/>
          <a:p>
            <a:pPr rtl="0"/>
            <a:endParaRPr lang="en-GB" noProof="0"/>
          </a:p>
        </p:txBody>
      </p:sp>
      <p:sp>
        <p:nvSpPr>
          <p:cNvPr id="6" name="Slide Number Placeholder 5"/>
          <p:cNvSpPr>
            <a:spLocks noGrp="1"/>
          </p:cNvSpPr>
          <p:nvPr>
            <p:ph type="sldNum" sz="quarter" idx="12"/>
          </p:nvPr>
        </p:nvSpPr>
        <p:spPr/>
        <p:txBody>
          <a:bodyPr/>
          <a:lstStyle/>
          <a:p>
            <a:pPr rtl="0"/>
            <a:fld id="{4FAB73BC-B049-4115-A692-8D63A059BFB8}" type="slidenum">
              <a:rPr lang="en-GB" noProof="0" smtClean="0"/>
              <a:pPr rtl="0"/>
              <a:t>‹#›</a:t>
            </a:fld>
            <a:endParaRPr lang="en-GB" noProof="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latin typeface="Arial"/>
              </a:rPr>
              <a:t>”</a:t>
            </a:r>
            <a:endParaRPr lang="en-US">
              <a:solidFill>
                <a:schemeClr val="accent1">
                  <a:lumMod val="60000"/>
                  <a:lumOff val="40000"/>
                </a:schemeClr>
              </a:solidFill>
              <a:latin typeface="Arial"/>
            </a:endParaRPr>
          </a:p>
        </p:txBody>
      </p:sp>
    </p:spTree>
    <p:extLst>
      <p:ext uri="{BB962C8B-B14F-4D97-AF65-F5344CB8AC3E}">
        <p14:creationId xmlns:p14="http://schemas.microsoft.com/office/powerpoint/2010/main" val="4205594124"/>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rtl="0"/>
            <a:fld id="{D4878643-1A0F-4EFB-ABAB-1EF1051C6D16}" type="datetime1">
              <a:rPr lang="en-GB" noProof="0" smtClean="0"/>
              <a:t>09/07/2025</a:t>
            </a:fld>
            <a:endParaRPr lang="en-GB" noProof="0"/>
          </a:p>
        </p:txBody>
      </p:sp>
      <p:sp>
        <p:nvSpPr>
          <p:cNvPr id="5" name="Footer Placeholder 4"/>
          <p:cNvSpPr>
            <a:spLocks noGrp="1"/>
          </p:cNvSpPr>
          <p:nvPr>
            <p:ph type="ftr" sz="quarter" idx="11"/>
          </p:nvPr>
        </p:nvSpPr>
        <p:spPr/>
        <p:txBody>
          <a:bodyPr/>
          <a:lstStyle/>
          <a:p>
            <a:pPr rtl="0"/>
            <a:endParaRPr lang="en-GB" noProof="0"/>
          </a:p>
        </p:txBody>
      </p:sp>
      <p:sp>
        <p:nvSpPr>
          <p:cNvPr id="6" name="Slide Number Placeholder 5"/>
          <p:cNvSpPr>
            <a:spLocks noGrp="1"/>
          </p:cNvSpPr>
          <p:nvPr>
            <p:ph type="sldNum" sz="quarter" idx="12"/>
          </p:nvPr>
        </p:nvSpPr>
        <p:spPr/>
        <p:txBody>
          <a:bodyPr/>
          <a:lstStyle/>
          <a:p>
            <a:pPr rtl="0"/>
            <a:fld id="{4FAB73BC-B049-4115-A692-8D63A059BFB8}" type="slidenum">
              <a:rPr lang="en-GB" noProof="0" smtClean="0"/>
              <a:pPr rtl="0"/>
              <a:t>‹#›</a:t>
            </a:fld>
            <a:endParaRPr lang="en-GB" noProof="0"/>
          </a:p>
        </p:txBody>
      </p:sp>
    </p:spTree>
    <p:extLst>
      <p:ext uri="{BB962C8B-B14F-4D97-AF65-F5344CB8AC3E}">
        <p14:creationId xmlns:p14="http://schemas.microsoft.com/office/powerpoint/2010/main" val="1236657081"/>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rtl="0"/>
            <a:fld id="{D4878643-1A0F-4EFB-ABAB-1EF1051C6D16}" type="datetime1">
              <a:rPr lang="en-GB" noProof="0" smtClean="0"/>
              <a:t>09/07/2025</a:t>
            </a:fld>
            <a:endParaRPr lang="en-GB" noProof="0"/>
          </a:p>
        </p:txBody>
      </p:sp>
      <p:sp>
        <p:nvSpPr>
          <p:cNvPr id="5" name="Footer Placeholder 4"/>
          <p:cNvSpPr>
            <a:spLocks noGrp="1"/>
          </p:cNvSpPr>
          <p:nvPr>
            <p:ph type="ftr" sz="quarter" idx="11"/>
          </p:nvPr>
        </p:nvSpPr>
        <p:spPr/>
        <p:txBody>
          <a:bodyPr/>
          <a:lstStyle/>
          <a:p>
            <a:pPr rtl="0"/>
            <a:endParaRPr lang="en-GB" noProof="0"/>
          </a:p>
        </p:txBody>
      </p:sp>
      <p:sp>
        <p:nvSpPr>
          <p:cNvPr id="6" name="Slide Number Placeholder 5"/>
          <p:cNvSpPr>
            <a:spLocks noGrp="1"/>
          </p:cNvSpPr>
          <p:nvPr>
            <p:ph type="sldNum" sz="quarter" idx="12"/>
          </p:nvPr>
        </p:nvSpPr>
        <p:spPr/>
        <p:txBody>
          <a:bodyPr/>
          <a:lstStyle/>
          <a:p>
            <a:pPr rtl="0"/>
            <a:fld id="{4FAB73BC-B049-4115-A692-8D63A059BFB8}" type="slidenum">
              <a:rPr lang="en-GB" noProof="0" smtClean="0"/>
              <a:pPr rtl="0"/>
              <a:t>‹#›</a:t>
            </a:fld>
            <a:endParaRPr lang="en-GB" noProof="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707923224"/>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rtl="0"/>
            <a:fld id="{D4878643-1A0F-4EFB-ABAB-1EF1051C6D16}" type="datetime1">
              <a:rPr lang="en-GB" noProof="0" smtClean="0"/>
              <a:t>09/07/2025</a:t>
            </a:fld>
            <a:endParaRPr lang="en-GB" noProof="0"/>
          </a:p>
        </p:txBody>
      </p:sp>
      <p:sp>
        <p:nvSpPr>
          <p:cNvPr id="5" name="Footer Placeholder 4"/>
          <p:cNvSpPr>
            <a:spLocks noGrp="1"/>
          </p:cNvSpPr>
          <p:nvPr>
            <p:ph type="ftr" sz="quarter" idx="11"/>
          </p:nvPr>
        </p:nvSpPr>
        <p:spPr/>
        <p:txBody>
          <a:bodyPr/>
          <a:lstStyle/>
          <a:p>
            <a:pPr rtl="0"/>
            <a:endParaRPr lang="en-GB" noProof="0"/>
          </a:p>
        </p:txBody>
      </p:sp>
      <p:sp>
        <p:nvSpPr>
          <p:cNvPr id="6" name="Slide Number Placeholder 5"/>
          <p:cNvSpPr>
            <a:spLocks noGrp="1"/>
          </p:cNvSpPr>
          <p:nvPr>
            <p:ph type="sldNum" sz="quarter" idx="12"/>
          </p:nvPr>
        </p:nvSpPr>
        <p:spPr/>
        <p:txBody>
          <a:bodyPr/>
          <a:lstStyle/>
          <a:p>
            <a:pPr rtl="0"/>
            <a:fld id="{4FAB73BC-B049-4115-A692-8D63A059BFB8}" type="slidenum">
              <a:rPr lang="en-GB" noProof="0" smtClean="0"/>
              <a:pPr rtl="0"/>
              <a:t>‹#›</a:t>
            </a:fld>
            <a:endParaRPr lang="en-GB" noProof="0"/>
          </a:p>
        </p:txBody>
      </p:sp>
    </p:spTree>
    <p:extLst>
      <p:ext uri="{BB962C8B-B14F-4D97-AF65-F5344CB8AC3E}">
        <p14:creationId xmlns:p14="http://schemas.microsoft.com/office/powerpoint/2010/main" val="1033137420"/>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rtl="0"/>
            <a:fld id="{3B63440E-E516-498C-BDDB-7F0FAD9ECDB6}" type="datetime1">
              <a:rPr lang="en-GB" noProof="0" smtClean="0"/>
              <a:t>09/07/2025</a:t>
            </a:fld>
            <a:endParaRPr lang="en-GB" noProof="0"/>
          </a:p>
        </p:txBody>
      </p:sp>
      <p:sp>
        <p:nvSpPr>
          <p:cNvPr id="5" name="Footer Placeholder 4"/>
          <p:cNvSpPr>
            <a:spLocks noGrp="1"/>
          </p:cNvSpPr>
          <p:nvPr>
            <p:ph type="ftr" sz="quarter" idx="11"/>
          </p:nvPr>
        </p:nvSpPr>
        <p:spPr/>
        <p:txBody>
          <a:bodyPr/>
          <a:lstStyle/>
          <a:p>
            <a:pPr rtl="0"/>
            <a:endParaRPr lang="en-GB" noProof="0"/>
          </a:p>
        </p:txBody>
      </p:sp>
      <p:sp>
        <p:nvSpPr>
          <p:cNvPr id="6" name="Slide Number Placeholder 5"/>
          <p:cNvSpPr>
            <a:spLocks noGrp="1"/>
          </p:cNvSpPr>
          <p:nvPr>
            <p:ph type="sldNum" sz="quarter" idx="12"/>
          </p:nvPr>
        </p:nvSpPr>
        <p:spPr/>
        <p:txBody>
          <a:bodyPr/>
          <a:lstStyle/>
          <a:p>
            <a:pPr rtl="0"/>
            <a:fld id="{4FAB73BC-B049-4115-A692-8D63A059BFB8}" type="slidenum">
              <a:rPr lang="en-GB" noProof="0" smtClean="0"/>
              <a:t>‹#›</a:t>
            </a:fld>
            <a:endParaRPr lang="en-GB" noProof="0"/>
          </a:p>
        </p:txBody>
      </p:sp>
    </p:spTree>
    <p:extLst>
      <p:ext uri="{BB962C8B-B14F-4D97-AF65-F5344CB8AC3E}">
        <p14:creationId xmlns:p14="http://schemas.microsoft.com/office/powerpoint/2010/main" val="1562302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rtl="0"/>
            <a:fld id="{BE85C2D4-EFAF-425D-B573-1C93AD4547B1}" type="datetime1">
              <a:rPr lang="en-GB" noProof="0" smtClean="0"/>
              <a:t>09/07/2025</a:t>
            </a:fld>
            <a:endParaRPr lang="en-GB" noProof="0"/>
          </a:p>
        </p:txBody>
      </p:sp>
      <p:sp>
        <p:nvSpPr>
          <p:cNvPr id="5" name="Footer Placeholder 4"/>
          <p:cNvSpPr>
            <a:spLocks noGrp="1"/>
          </p:cNvSpPr>
          <p:nvPr>
            <p:ph type="ftr" sz="quarter" idx="11"/>
          </p:nvPr>
        </p:nvSpPr>
        <p:spPr/>
        <p:txBody>
          <a:bodyPr/>
          <a:lstStyle/>
          <a:p>
            <a:pPr rtl="0"/>
            <a:endParaRPr lang="en-GB" noProof="0"/>
          </a:p>
        </p:txBody>
      </p:sp>
      <p:sp>
        <p:nvSpPr>
          <p:cNvPr id="6" name="Slide Number Placeholder 5"/>
          <p:cNvSpPr>
            <a:spLocks noGrp="1"/>
          </p:cNvSpPr>
          <p:nvPr>
            <p:ph type="sldNum" sz="quarter" idx="12"/>
          </p:nvPr>
        </p:nvSpPr>
        <p:spPr/>
        <p:txBody>
          <a:bodyPr/>
          <a:lstStyle/>
          <a:p>
            <a:pPr rtl="0"/>
            <a:fld id="{4FAB73BC-B049-4115-A692-8D63A059BFB8}" type="slidenum">
              <a:rPr lang="en-GB" noProof="0" smtClean="0"/>
              <a:t>‹#›</a:t>
            </a:fld>
            <a:endParaRPr lang="en-GB" noProof="0"/>
          </a:p>
        </p:txBody>
      </p:sp>
    </p:spTree>
    <p:extLst>
      <p:ext uri="{BB962C8B-B14F-4D97-AF65-F5344CB8AC3E}">
        <p14:creationId xmlns:p14="http://schemas.microsoft.com/office/powerpoint/2010/main" val="42926861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Page">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CBE71A74-F138-40B6-2FF8-B102B231927A}"/>
              </a:ext>
            </a:extLst>
          </p:cNvPr>
          <p:cNvSpPr>
            <a:spLocks noGrp="1"/>
          </p:cNvSpPr>
          <p:nvPr>
            <p:ph type="body" sz="quarter" idx="15" hasCustomPrompt="1"/>
          </p:nvPr>
        </p:nvSpPr>
        <p:spPr>
          <a:xfrm>
            <a:off x="541337" y="3038475"/>
            <a:ext cx="9048750" cy="1485900"/>
          </a:xfrm>
          <a:prstGeom prst="rect">
            <a:avLst/>
          </a:prstGeom>
        </p:spPr>
        <p:txBody>
          <a:bodyPr/>
          <a:lstStyle>
            <a:lvl1pPr marL="0" indent="0">
              <a:buNone/>
              <a:defRPr lang="en-GB" sz="5400" b="1" kern="1200" dirty="0">
                <a:solidFill>
                  <a:schemeClr val="bg1"/>
                </a:solidFill>
                <a:latin typeface="+mn-lt"/>
                <a:ea typeface="+mn-ea"/>
                <a:cs typeface="+mn-cs"/>
              </a:defRPr>
            </a:lvl1pPr>
          </a:lstStyle>
          <a:p>
            <a:pPr marL="0" lvl="0" indent="0" algn="l" defTabSz="914400" rtl="0" eaLnBrk="1" latinLnBrk="0" hangingPunct="1">
              <a:lnSpc>
                <a:spcPct val="90000"/>
              </a:lnSpc>
              <a:spcBef>
                <a:spcPts val="1000"/>
              </a:spcBef>
              <a:buFont typeface="Arial" panose="020B0604020202020204" pitchFamily="34" charset="0"/>
              <a:buNone/>
            </a:pPr>
            <a:r>
              <a:rPr lang="en-GB"/>
              <a:t>PowerPoint Presentation title goes here</a:t>
            </a:r>
          </a:p>
        </p:txBody>
      </p:sp>
      <p:pic>
        <p:nvPicPr>
          <p:cNvPr id="4" name="Picture 3" descr="A black and white sign with white text&#10;&#10;Description automatically generated">
            <a:extLst>
              <a:ext uri="{FF2B5EF4-FFF2-40B4-BE49-F238E27FC236}">
                <a16:creationId xmlns:a16="http://schemas.microsoft.com/office/drawing/2014/main" id="{6D256FA9-A50B-E86A-5F38-FCD3C78F220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192877" y="519113"/>
            <a:ext cx="1475249" cy="700087"/>
          </a:xfrm>
          <a:prstGeom prst="rect">
            <a:avLst/>
          </a:prstGeom>
        </p:spPr>
      </p:pic>
    </p:spTree>
    <p:extLst>
      <p:ext uri="{BB962C8B-B14F-4D97-AF65-F5344CB8AC3E}">
        <p14:creationId xmlns:p14="http://schemas.microsoft.com/office/powerpoint/2010/main" val="9786078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Section title">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067EACEC-C2DD-EA42-8504-176673AD1F20}"/>
              </a:ext>
            </a:extLst>
          </p:cNvPr>
          <p:cNvSpPr/>
          <p:nvPr userDrawn="1"/>
        </p:nvSpPr>
        <p:spPr>
          <a:xfrm>
            <a:off x="0" y="0"/>
            <a:ext cx="8025490" cy="6858000"/>
          </a:xfrm>
          <a:custGeom>
            <a:avLst/>
            <a:gdLst>
              <a:gd name="connsiteX0" fmla="*/ 0 w 8025490"/>
              <a:gd name="connsiteY0" fmla="*/ 0 h 6858000"/>
              <a:gd name="connsiteX1" fmla="*/ 4596490 w 8025490"/>
              <a:gd name="connsiteY1" fmla="*/ 0 h 6858000"/>
              <a:gd name="connsiteX2" fmla="*/ 8025490 w 8025490"/>
              <a:gd name="connsiteY2" fmla="*/ 3429000 h 6858000"/>
              <a:gd name="connsiteX3" fmla="*/ 4596490 w 8025490"/>
              <a:gd name="connsiteY3" fmla="*/ 6858000 h 6858000"/>
              <a:gd name="connsiteX4" fmla="*/ 0 w 802549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5490" h="6858000">
                <a:moveTo>
                  <a:pt x="0" y="0"/>
                </a:moveTo>
                <a:lnTo>
                  <a:pt x="4596490" y="0"/>
                </a:lnTo>
                <a:cubicBezTo>
                  <a:pt x="6490274" y="0"/>
                  <a:pt x="8025490" y="1535216"/>
                  <a:pt x="8025490" y="3429000"/>
                </a:cubicBezTo>
                <a:cubicBezTo>
                  <a:pt x="8025490" y="5322784"/>
                  <a:pt x="6490274" y="6858000"/>
                  <a:pt x="4596490" y="6858000"/>
                </a:cubicBez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4" y="1059400"/>
            <a:ext cx="6245912" cy="2387600"/>
          </a:xfrm>
        </p:spPr>
        <p:txBody>
          <a:bodyPr rtlCol="0" anchor="b">
            <a:noAutofit/>
          </a:bodyPr>
          <a:lstStyle>
            <a:lvl1pPr algn="l">
              <a:defRPr sz="6000" b="1">
                <a:solidFill>
                  <a:schemeClr val="bg1"/>
                </a:solidFill>
                <a:latin typeface="+mj-lt"/>
              </a:defRPr>
            </a:lvl1pPr>
          </a:lstStyle>
          <a:p>
            <a:pPr rtl="0"/>
            <a:r>
              <a:rPr lang="en-US" noProof="0"/>
              <a:t>Click to edit Master title style</a:t>
            </a:r>
            <a:endParaRPr lang="en-GB" noProof="0"/>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4" y="3539075"/>
            <a:ext cx="6245912" cy="1406101"/>
          </a:xfrm>
        </p:spPr>
        <p:txBody>
          <a:bodyPr rtlCol="0">
            <a:noAutofit/>
          </a:bodyPr>
          <a:lstStyle>
            <a:lvl1pPr marL="0" indent="0" algn="l">
              <a:buNone/>
              <a:defRPr sz="320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US" noProof="0"/>
              <a:t>Click to edit Master subtitle style</a:t>
            </a:r>
            <a:endParaRPr lang="en-GB" noProof="0"/>
          </a:p>
        </p:txBody>
      </p:sp>
      <p:grpSp>
        <p:nvGrpSpPr>
          <p:cNvPr id="6" name="Group 5">
            <a:extLst>
              <a:ext uri="{FF2B5EF4-FFF2-40B4-BE49-F238E27FC236}">
                <a16:creationId xmlns:a16="http://schemas.microsoft.com/office/drawing/2014/main" id="{89843C7E-5704-7A46-8974-F3BFA42E7310}"/>
              </a:ext>
            </a:extLst>
          </p:cNvPr>
          <p:cNvGrpSpPr/>
          <p:nvPr userDrawn="1"/>
        </p:nvGrpSpPr>
        <p:grpSpPr>
          <a:xfrm rot="16200000">
            <a:off x="8286528" y="2207195"/>
            <a:ext cx="3032351" cy="2443610"/>
            <a:chOff x="9857014" y="13834"/>
            <a:chExt cx="2334986"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3"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grpSp>
      <p:sp>
        <p:nvSpPr>
          <p:cNvPr id="17" name="Freeform 16">
            <a:extLst>
              <a:ext uri="{FF2B5EF4-FFF2-40B4-BE49-F238E27FC236}">
                <a16:creationId xmlns:a16="http://schemas.microsoft.com/office/drawing/2014/main" id="{0B179973-08D2-EF40-B516-35E75E906394}"/>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8" name="Freeform 17">
            <a:extLst>
              <a:ext uri="{FF2B5EF4-FFF2-40B4-BE49-F238E27FC236}">
                <a16:creationId xmlns:a16="http://schemas.microsoft.com/office/drawing/2014/main" id="{6C811FF3-E48A-194D-8022-65F8C3A17449}"/>
              </a:ext>
            </a:extLst>
          </p:cNvPr>
          <p:cNvSpPr/>
          <p:nvPr userDrawn="1"/>
        </p:nvSpPr>
        <p:spPr>
          <a:xfrm flipH="1">
            <a:off x="8580896"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Tree>
    <p:extLst>
      <p:ext uri="{BB962C8B-B14F-4D97-AF65-F5344CB8AC3E}">
        <p14:creationId xmlns:p14="http://schemas.microsoft.com/office/powerpoint/2010/main" val="9865294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4" y="1122363"/>
            <a:ext cx="6220278" cy="2387600"/>
          </a:xfrm>
        </p:spPr>
        <p:txBody>
          <a:bodyPr rtlCol="0" anchor="b">
            <a:noAutofit/>
          </a:bodyPr>
          <a:lstStyle>
            <a:lvl1pPr algn="l">
              <a:defRPr sz="6000" b="1">
                <a:latin typeface="+mj-lt"/>
              </a:defRPr>
            </a:lvl1pPr>
          </a:lstStyle>
          <a:p>
            <a:pPr rtl="0"/>
            <a:r>
              <a:rPr lang="en-US" noProof="0"/>
              <a:t>Click to edit Master title style</a:t>
            </a:r>
            <a:endParaRPr lang="en-GB" noProof="0"/>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3" y="3602038"/>
            <a:ext cx="6220277" cy="2247219"/>
          </a:xfrm>
        </p:spPr>
        <p:txBody>
          <a:bodyPr rtlCol="0">
            <a:noAutofit/>
          </a:bodyPr>
          <a:lstStyle>
            <a:lvl1pPr marL="0" indent="0" algn="l">
              <a:buNone/>
              <a:defRPr sz="28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US" noProof="0"/>
              <a:t>Click to edit Master subtitle style</a:t>
            </a:r>
            <a:endParaRPr lang="en-GB" noProof="0"/>
          </a:p>
        </p:txBody>
      </p:sp>
      <p:sp>
        <p:nvSpPr>
          <p:cNvPr id="4" name="Rectangle 3">
            <a:extLst>
              <a:ext uri="{FF2B5EF4-FFF2-40B4-BE49-F238E27FC236}">
                <a16:creationId xmlns:a16="http://schemas.microsoft.com/office/drawing/2014/main" id="{9AC79249-FDC0-364D-A734-AE1DE1605D28}"/>
              </a:ext>
            </a:extLst>
          </p:cNvPr>
          <p:cNvSpPr/>
          <p:nvPr userDrawn="1"/>
        </p:nvSpPr>
        <p:spPr>
          <a:xfrm>
            <a:off x="8264426" y="0"/>
            <a:ext cx="392757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a:p>
        </p:txBody>
      </p:sp>
      <p:grpSp>
        <p:nvGrpSpPr>
          <p:cNvPr id="6" name="Group 5">
            <a:extLst>
              <a:ext uri="{FF2B5EF4-FFF2-40B4-BE49-F238E27FC236}">
                <a16:creationId xmlns:a16="http://schemas.microsoft.com/office/drawing/2014/main" id="{F15FBB50-09C8-B64E-AE57-67C5E70810CB}"/>
              </a:ext>
            </a:extLst>
          </p:cNvPr>
          <p:cNvGrpSpPr/>
          <p:nvPr userDrawn="1"/>
        </p:nvGrpSpPr>
        <p:grpSpPr>
          <a:xfrm>
            <a:off x="8264427" y="3685939"/>
            <a:ext cx="3927573" cy="3178856"/>
            <a:chOff x="9857014" y="13834"/>
            <a:chExt cx="2334986"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3"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grpSp>
      <p:sp>
        <p:nvSpPr>
          <p:cNvPr id="22" name="Freeform 21">
            <a:extLst>
              <a:ext uri="{FF2B5EF4-FFF2-40B4-BE49-F238E27FC236}">
                <a16:creationId xmlns:a16="http://schemas.microsoft.com/office/drawing/2014/main" id="{BC68F289-2744-2F48-893A-3F17911625C8}"/>
              </a:ext>
            </a:extLst>
          </p:cNvPr>
          <p:cNvSpPr/>
          <p:nvPr userDrawn="1"/>
        </p:nvSpPr>
        <p:spPr>
          <a:xfrm>
            <a:off x="0" y="-1"/>
            <a:ext cx="1167493" cy="1167493"/>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7" name="Freeform 16">
            <a:extLst>
              <a:ext uri="{FF2B5EF4-FFF2-40B4-BE49-F238E27FC236}">
                <a16:creationId xmlns:a16="http://schemas.microsoft.com/office/drawing/2014/main" id="{39563C76-BC00-DE47-88F5-C24D3CE3325A}"/>
              </a:ext>
            </a:extLst>
          </p:cNvPr>
          <p:cNvSpPr/>
          <p:nvPr userDrawn="1"/>
        </p:nvSpPr>
        <p:spPr>
          <a:xfrm>
            <a:off x="10228214" y="-1"/>
            <a:ext cx="1963787" cy="3178856"/>
          </a:xfrm>
          <a:custGeom>
            <a:avLst/>
            <a:gdLst>
              <a:gd name="connsiteX0" fmla="*/ 0 w 1963787"/>
              <a:gd name="connsiteY0" fmla="*/ 0 h 3178856"/>
              <a:gd name="connsiteX1" fmla="*/ 1963787 w 1963787"/>
              <a:gd name="connsiteY1" fmla="*/ 0 h 3178856"/>
              <a:gd name="connsiteX2" fmla="*/ 1963787 w 1963787"/>
              <a:gd name="connsiteY2" fmla="*/ 1967129 h 3178856"/>
              <a:gd name="connsiteX3" fmla="*/ 1963787 w 1963787"/>
              <a:gd name="connsiteY3" fmla="*/ 2349671 h 3178856"/>
              <a:gd name="connsiteX4" fmla="*/ 1963787 w 1963787"/>
              <a:gd name="connsiteY4" fmla="*/ 3178856 h 3178856"/>
              <a:gd name="connsiteX5" fmla="*/ 1963753 w 1963787"/>
              <a:gd name="connsiteY5" fmla="*/ 3178856 h 3178856"/>
              <a:gd name="connsiteX6" fmla="*/ 1763002 w 1963787"/>
              <a:gd name="connsiteY6" fmla="*/ 3168629 h 3178856"/>
              <a:gd name="connsiteX7" fmla="*/ 0 w 1963787"/>
              <a:gd name="connsiteY7" fmla="*/ 1197921 h 3178856"/>
              <a:gd name="connsiteX8" fmla="*/ 0 w 1963787"/>
              <a:gd name="connsiteY8" fmla="*/ 1039961 h 3178856"/>
              <a:gd name="connsiteX9" fmla="*/ 0 w 1963787"/>
              <a:gd name="connsiteY9" fmla="*/ 0 h 3178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3787" h="3178856">
                <a:moveTo>
                  <a:pt x="0" y="0"/>
                </a:moveTo>
                <a:lnTo>
                  <a:pt x="1963787" y="0"/>
                </a:lnTo>
                <a:lnTo>
                  <a:pt x="1963787" y="1967129"/>
                </a:lnTo>
                <a:lnTo>
                  <a:pt x="1963787" y="2349671"/>
                </a:lnTo>
                <a:lnTo>
                  <a:pt x="1963787" y="3178856"/>
                </a:lnTo>
                <a:lnTo>
                  <a:pt x="1963753" y="3178856"/>
                </a:lnTo>
                <a:lnTo>
                  <a:pt x="1763002" y="3168629"/>
                </a:lnTo>
                <a:cubicBezTo>
                  <a:pt x="772749" y="3067186"/>
                  <a:pt x="0" y="2223585"/>
                  <a:pt x="0" y="1197921"/>
                </a:cubicBezTo>
                <a:lnTo>
                  <a:pt x="0" y="1039961"/>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Tree>
    <p:extLst>
      <p:ext uri="{BB962C8B-B14F-4D97-AF65-F5344CB8AC3E}">
        <p14:creationId xmlns:p14="http://schemas.microsoft.com/office/powerpoint/2010/main" val="2544706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rtl="0"/>
            <a:fld id="{5DB0B6A9-3351-46F8-A851-00B7AE15A832}" type="datetime1">
              <a:rPr lang="en-GB" noProof="0" smtClean="0"/>
              <a:t>09/07/2025</a:t>
            </a:fld>
            <a:endParaRPr lang="en-GB" noProof="0"/>
          </a:p>
        </p:txBody>
      </p:sp>
      <p:sp>
        <p:nvSpPr>
          <p:cNvPr id="5" name="Footer Placeholder 4"/>
          <p:cNvSpPr>
            <a:spLocks noGrp="1"/>
          </p:cNvSpPr>
          <p:nvPr>
            <p:ph type="ftr" sz="quarter" idx="11"/>
          </p:nvPr>
        </p:nvSpPr>
        <p:spPr/>
        <p:txBody>
          <a:bodyPr/>
          <a:lstStyle/>
          <a:p>
            <a:pPr rtl="0"/>
            <a:endParaRPr lang="en-GB" noProof="0"/>
          </a:p>
        </p:txBody>
      </p:sp>
      <p:sp>
        <p:nvSpPr>
          <p:cNvPr id="6" name="Slide Number Placeholder 5"/>
          <p:cNvSpPr>
            <a:spLocks noGrp="1"/>
          </p:cNvSpPr>
          <p:nvPr>
            <p:ph type="sldNum" sz="quarter" idx="12"/>
          </p:nvPr>
        </p:nvSpPr>
        <p:spPr/>
        <p:txBody>
          <a:bodyPr/>
          <a:lstStyle/>
          <a:p>
            <a:pPr rtl="0"/>
            <a:fld id="{4FAB73BC-B049-4115-A692-8D63A059BFB8}" type="slidenum">
              <a:rPr lang="en-GB" noProof="0" smtClean="0"/>
              <a:pPr rtl="0"/>
              <a:t>‹#›</a:t>
            </a:fld>
            <a:endParaRPr lang="en-GB" noProof="0"/>
          </a:p>
        </p:txBody>
      </p:sp>
    </p:spTree>
    <p:extLst>
      <p:ext uri="{BB962C8B-B14F-4D97-AF65-F5344CB8AC3E}">
        <p14:creationId xmlns:p14="http://schemas.microsoft.com/office/powerpoint/2010/main" val="8302612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rtlCol="0" anchor="b">
            <a:noAutofit/>
          </a:bodyPr>
          <a:lstStyle>
            <a:lvl1pPr>
              <a:defRPr sz="4800" b="1">
                <a:latin typeface="+mj-lt"/>
              </a:defRPr>
            </a:lvl1pPr>
          </a:lstStyle>
          <a:p>
            <a:pPr rtl="0"/>
            <a:r>
              <a:rPr lang="en-US" noProof="0"/>
              <a:t>Click to edit Master title style</a:t>
            </a:r>
            <a:endParaRPr lang="en-GB" noProof="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17467"/>
            <a:ext cx="9779182" cy="3366815"/>
          </a:xfrm>
        </p:spPr>
        <p:txBody>
          <a:bodyPr rtlCol="0">
            <a:noAutofit/>
          </a:bodyPr>
          <a:lstStyle>
            <a:lvl1pPr marL="0" indent="0">
              <a:buNone/>
              <a:defRPr>
                <a:latin typeface="+mn-lt"/>
              </a:defRPr>
            </a:lvl1pPr>
            <a:lvl2pPr marL="457200" indent="0">
              <a:buNone/>
              <a:defRPr>
                <a:latin typeface="+mn-lt"/>
              </a:defRPr>
            </a:lvl2pPr>
            <a:lvl3pPr marL="914400" indent="0">
              <a:buNone/>
              <a:defRPr>
                <a:latin typeface="+mn-lt"/>
              </a:defRPr>
            </a:lvl3pPr>
            <a:lvl4pPr marL="1371600" indent="0">
              <a:buNone/>
              <a:defRPr>
                <a:latin typeface="+mn-lt"/>
              </a:defRPr>
            </a:lvl4pPr>
            <a:lvl5pPr marL="1828800" indent="0">
              <a:buNone/>
              <a:defRPr>
                <a:latin typeface="+mn-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5" name="Freeform 4">
            <a:extLst>
              <a:ext uri="{FF2B5EF4-FFF2-40B4-BE49-F238E27FC236}">
                <a16:creationId xmlns:a16="http://schemas.microsoft.com/office/drawing/2014/main" id="{055FD0FC-C8FF-6741-A364-A29CDC6F9495}"/>
              </a:ext>
            </a:extLst>
          </p:cNvPr>
          <p:cNvSpPr/>
          <p:nvPr userDrawn="1"/>
        </p:nvSpPr>
        <p:spPr>
          <a:xfrm flipH="1">
            <a:off x="8580896"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latin typeface="+mn-lt"/>
            </a:endParaRPr>
          </a:p>
        </p:txBody>
      </p:sp>
      <p:sp>
        <p:nvSpPr>
          <p:cNvPr id="6" name="Freeform 5">
            <a:extLst>
              <a:ext uri="{FF2B5EF4-FFF2-40B4-BE49-F238E27FC236}">
                <a16:creationId xmlns:a16="http://schemas.microsoft.com/office/drawing/2014/main" id="{D11C9832-A021-954E-A34F-2988D1189AE9}"/>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8082092" y="5590903"/>
            <a:ext cx="1572380" cy="1267097"/>
            <a:chOff x="7413403" y="4976359"/>
            <a:chExt cx="2334986"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latin typeface="+mn-lt"/>
              </a:endParaRPr>
            </a:p>
          </p:txBody>
        </p:sp>
      </p:gr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2743200"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pPr rtl="0"/>
            <a:r>
              <a:rPr lang="en-GB" noProof="0"/>
              <a:t>10/9/2021</a:t>
            </a:r>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pPr rtl="0"/>
            <a:r>
              <a:rPr lang="en-GB" noProof="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pPr rtl="0"/>
            <a:fld id="{294A09A9-5501-47C1-A89A-A340965A2BE2}" type="slidenum">
              <a:rPr lang="en-GB" noProof="0" smtClean="0"/>
              <a:pPr rtl="0"/>
              <a:t>‹#›</a:t>
            </a:fld>
            <a:endParaRPr lang="en-GB" noProof="0"/>
          </a:p>
        </p:txBody>
      </p:sp>
    </p:spTree>
    <p:extLst>
      <p:ext uri="{BB962C8B-B14F-4D97-AF65-F5344CB8AC3E}">
        <p14:creationId xmlns:p14="http://schemas.microsoft.com/office/powerpoint/2010/main" val="27822712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accent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A62587F-7496-384A-AF40-18FC8CF0709D}"/>
              </a:ext>
            </a:extLst>
          </p:cNvPr>
          <p:cNvSpPr/>
          <p:nvPr userDrawn="1"/>
        </p:nvSpPr>
        <p:spPr>
          <a:xfrm>
            <a:off x="0" y="2286002"/>
            <a:ext cx="12208822" cy="457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a:p>
        </p:txBody>
      </p:sp>
      <p:sp>
        <p:nvSpPr>
          <p:cNvPr id="12" name="Freeform 11">
            <a:extLst>
              <a:ext uri="{FF2B5EF4-FFF2-40B4-BE49-F238E27FC236}">
                <a16:creationId xmlns:a16="http://schemas.microsoft.com/office/drawing/2014/main" id="{84DB028B-A475-224B-B675-A15A56CAD0BF}"/>
              </a:ext>
            </a:extLst>
          </p:cNvPr>
          <p:cNvSpPr/>
          <p:nvPr userDrawn="1"/>
        </p:nvSpPr>
        <p:spPr>
          <a:xfrm flipH="1">
            <a:off x="8597718"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4" name="Freeform 13">
            <a:extLst>
              <a:ext uri="{FF2B5EF4-FFF2-40B4-BE49-F238E27FC236}">
                <a16:creationId xmlns:a16="http://schemas.microsoft.com/office/drawing/2014/main" id="{61C34955-105B-4D4D-B51D-754C5D38A85D}"/>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5" name="Freeform 14">
            <a:extLst>
              <a:ext uri="{FF2B5EF4-FFF2-40B4-BE49-F238E27FC236}">
                <a16:creationId xmlns:a16="http://schemas.microsoft.com/office/drawing/2014/main" id="{2734DEB1-EC02-2E42-9292-4ADD115060A5}"/>
              </a:ext>
            </a:extLst>
          </p:cNvPr>
          <p:cNvSpPr/>
          <p:nvPr userDrawn="1"/>
        </p:nvSpPr>
        <p:spPr>
          <a:xfrm rot="5400000" flipH="1" flipV="1">
            <a:off x="10344100" y="438098"/>
            <a:ext cx="2285999" cy="1409801"/>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3" name="Title 1">
            <a:extLst>
              <a:ext uri="{FF2B5EF4-FFF2-40B4-BE49-F238E27FC236}">
                <a16:creationId xmlns:a16="http://schemas.microsoft.com/office/drawing/2014/main" id="{5E932F0D-7FC3-634B-932C-3625C16C8DE2}"/>
              </a:ext>
            </a:extLst>
          </p:cNvPr>
          <p:cNvSpPr>
            <a:spLocks noGrp="1"/>
          </p:cNvSpPr>
          <p:nvPr>
            <p:ph type="title"/>
          </p:nvPr>
        </p:nvSpPr>
        <p:spPr>
          <a:xfrm>
            <a:off x="1167492" y="381000"/>
            <a:ext cx="9779183" cy="1325563"/>
          </a:xfrm>
        </p:spPr>
        <p:txBody>
          <a:bodyPr rtlCol="0" anchor="b">
            <a:noAutofit/>
          </a:bodyPr>
          <a:lstStyle>
            <a:lvl1pPr>
              <a:defRPr sz="4800" b="1">
                <a:latin typeface="+mj-lt"/>
              </a:defRPr>
            </a:lvl1pPr>
          </a:lstStyle>
          <a:p>
            <a:pPr rtl="0"/>
            <a:r>
              <a:rPr lang="en-US" noProof="0"/>
              <a:t>Click to edit Master title style</a:t>
            </a:r>
            <a:endParaRPr lang="en-GB" noProof="0"/>
          </a:p>
        </p:txBody>
      </p:sp>
      <p:sp>
        <p:nvSpPr>
          <p:cNvPr id="3" name="Text Placeholder 2">
            <a:extLst>
              <a:ext uri="{FF2B5EF4-FFF2-40B4-BE49-F238E27FC236}">
                <a16:creationId xmlns:a16="http://schemas.microsoft.com/office/drawing/2014/main" id="{2E65DE34-CDB7-41F7-A95A-592B99558C69}"/>
              </a:ext>
            </a:extLst>
          </p:cNvPr>
          <p:cNvSpPr>
            <a:spLocks noGrp="1"/>
          </p:cNvSpPr>
          <p:nvPr>
            <p:ph type="body" idx="1"/>
          </p:nvPr>
        </p:nvSpPr>
        <p:spPr>
          <a:xfrm>
            <a:off x="1167492" y="2653167"/>
            <a:ext cx="9779183" cy="3436483"/>
          </a:xfrm>
        </p:spPr>
        <p:txBody>
          <a:bodyPr rtlCol="0">
            <a:noAutofit/>
          </a:bodyPr>
          <a:lstStyle>
            <a:lvl1pPr marL="0" indent="0">
              <a:lnSpc>
                <a:spcPct val="150000"/>
              </a:lnSpc>
              <a:buNone/>
              <a:defRPr sz="2400">
                <a:solidFill>
                  <a:schemeClr val="bg1"/>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n-US" noProof="0"/>
              <a:t>Click to edit Master text styles</a:t>
            </a:r>
          </a:p>
        </p:txBody>
      </p:sp>
      <p:sp>
        <p:nvSpPr>
          <p:cNvPr id="4" name="Date Placeholder 3">
            <a:extLst>
              <a:ext uri="{FF2B5EF4-FFF2-40B4-BE49-F238E27FC236}">
                <a16:creationId xmlns:a16="http://schemas.microsoft.com/office/drawing/2014/main" id="{8E95D4F5-F69B-42F6-8A9D-330F696E144B}"/>
              </a:ext>
            </a:extLst>
          </p:cNvPr>
          <p:cNvSpPr>
            <a:spLocks noGrp="1"/>
          </p:cNvSpPr>
          <p:nvPr>
            <p:ph type="dt" sz="half" idx="10"/>
          </p:nvPr>
        </p:nvSpPr>
        <p:spPr/>
        <p:txBody>
          <a:bodyPr rtlCol="0">
            <a:noAutofit/>
          </a:bodyPr>
          <a:lstStyle>
            <a:lvl1pPr>
              <a:defRPr>
                <a:solidFill>
                  <a:schemeClr val="accent2"/>
                </a:solidFill>
                <a:latin typeface="+mn-lt"/>
              </a:defRPr>
            </a:lvl1pPr>
          </a:lstStyle>
          <a:p>
            <a:pPr rtl="0"/>
            <a:r>
              <a:rPr lang="en-GB" noProof="0"/>
              <a:t>10/9/2021</a:t>
            </a:r>
          </a:p>
        </p:txBody>
      </p:sp>
      <p:sp>
        <p:nvSpPr>
          <p:cNvPr id="5" name="Footer Placeholder 4">
            <a:extLst>
              <a:ext uri="{FF2B5EF4-FFF2-40B4-BE49-F238E27FC236}">
                <a16:creationId xmlns:a16="http://schemas.microsoft.com/office/drawing/2014/main" id="{FA79A23A-2238-4904-8692-9F2DAE8B8FC9}"/>
              </a:ext>
            </a:extLst>
          </p:cNvPr>
          <p:cNvSpPr>
            <a:spLocks noGrp="1"/>
          </p:cNvSpPr>
          <p:nvPr>
            <p:ph type="ftr" sz="quarter" idx="11"/>
          </p:nvPr>
        </p:nvSpPr>
        <p:spPr/>
        <p:txBody>
          <a:bodyPr rtlCol="0">
            <a:noAutofit/>
          </a:bodyPr>
          <a:lstStyle>
            <a:lvl1pPr>
              <a:defRPr>
                <a:solidFill>
                  <a:schemeClr val="accent2"/>
                </a:solidFill>
                <a:latin typeface="+mn-lt"/>
              </a:defRPr>
            </a:lvl1pPr>
          </a:lstStyle>
          <a:p>
            <a:pPr rtl="0"/>
            <a:r>
              <a:rPr lang="en-GB" noProof="0"/>
              <a:t>PRESENTATION TITLE</a:t>
            </a:r>
          </a:p>
        </p:txBody>
      </p:sp>
      <p:sp>
        <p:nvSpPr>
          <p:cNvPr id="6" name="Slide Number Placeholder 5">
            <a:extLst>
              <a:ext uri="{FF2B5EF4-FFF2-40B4-BE49-F238E27FC236}">
                <a16:creationId xmlns:a16="http://schemas.microsoft.com/office/drawing/2014/main" id="{DB69FC35-DDC8-45FB-8ACB-21C15F57C1F1}"/>
              </a:ext>
            </a:extLst>
          </p:cNvPr>
          <p:cNvSpPr>
            <a:spLocks noGrp="1"/>
          </p:cNvSpPr>
          <p:nvPr>
            <p:ph type="sldNum" sz="quarter" idx="12"/>
          </p:nvPr>
        </p:nvSpPr>
        <p:spPr>
          <a:xfrm>
            <a:off x="10206318" y="6356350"/>
            <a:ext cx="1604682" cy="365125"/>
          </a:xfrm>
        </p:spPr>
        <p:txBody>
          <a:bodyPr rtlCol="0">
            <a:noAutofit/>
          </a:bodyPr>
          <a:lstStyle>
            <a:lvl1pPr>
              <a:defRPr>
                <a:solidFill>
                  <a:schemeClr val="accent3"/>
                </a:solidFill>
                <a:latin typeface="+mn-lt"/>
              </a:defRPr>
            </a:lvl1pPr>
          </a:lstStyle>
          <a:p>
            <a:pPr rtl="0"/>
            <a:fld id="{294A09A9-5501-47C1-A89A-A340965A2BE2}" type="slidenum">
              <a:rPr lang="en-GB" noProof="0" smtClean="0"/>
              <a:pPr rtl="0"/>
              <a:t>‹#›</a:t>
            </a:fld>
            <a:endParaRPr lang="en-GB" noProof="0"/>
          </a:p>
        </p:txBody>
      </p:sp>
    </p:spTree>
    <p:extLst>
      <p:ext uri="{BB962C8B-B14F-4D97-AF65-F5344CB8AC3E}">
        <p14:creationId xmlns:p14="http://schemas.microsoft.com/office/powerpoint/2010/main" val="28026350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3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rtlCol="0" anchor="b">
            <a:noAutofit/>
          </a:bodyPr>
          <a:lstStyle>
            <a:lvl1pPr>
              <a:defRPr sz="4800" b="1">
                <a:latin typeface="+mj-lt"/>
              </a:defRPr>
            </a:lvl1pPr>
          </a:lstStyle>
          <a:p>
            <a:pPr rtl="0"/>
            <a:r>
              <a:rPr lang="en-US" noProof="0"/>
              <a:t>Click to edit Master title style</a:t>
            </a:r>
            <a:endParaRPr lang="en-GB" noProof="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1" y="2526318"/>
            <a:ext cx="3218688" cy="2828613"/>
          </a:xfrm>
        </p:spPr>
        <p:txBody>
          <a:bodyPr rtlCol="0">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4" name="Freeform 3">
            <a:extLst>
              <a:ext uri="{FF2B5EF4-FFF2-40B4-BE49-F238E27FC236}">
                <a16:creationId xmlns:a16="http://schemas.microsoft.com/office/drawing/2014/main" id="{6A7F6A3F-E1DD-A246-9A6D-5F9B18BA2588}"/>
              </a:ext>
            </a:extLst>
          </p:cNvPr>
          <p:cNvSpPr/>
          <p:nvPr userDrawn="1"/>
        </p:nvSpPr>
        <p:spPr>
          <a:xfrm rot="5400000">
            <a:off x="8580896" y="0"/>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5" name="Freeform 4">
            <a:extLst>
              <a:ext uri="{FF2B5EF4-FFF2-40B4-BE49-F238E27FC236}">
                <a16:creationId xmlns:a16="http://schemas.microsoft.com/office/drawing/2014/main" id="{055FD0FC-C8FF-6741-A364-A29CDC6F9495}"/>
              </a:ext>
            </a:extLst>
          </p:cNvPr>
          <p:cNvSpPr/>
          <p:nvPr userDrawn="1"/>
        </p:nvSpPr>
        <p:spPr>
          <a:xfrm>
            <a:off x="-2364"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latin typeface="+mn-lt"/>
            </a:endParaRPr>
          </a:p>
        </p:txBody>
      </p:sp>
      <p:sp>
        <p:nvSpPr>
          <p:cNvPr id="6" name="Freeform 5">
            <a:extLst>
              <a:ext uri="{FF2B5EF4-FFF2-40B4-BE49-F238E27FC236}">
                <a16:creationId xmlns:a16="http://schemas.microsoft.com/office/drawing/2014/main" id="{D11C9832-A021-954E-A34F-2988D1189AE9}"/>
              </a:ext>
            </a:extLst>
          </p:cNvPr>
          <p:cNvSpPr/>
          <p:nvPr userDrawn="1"/>
        </p:nvSpPr>
        <p:spPr>
          <a:xfrm rot="5400000" flipH="1">
            <a:off x="11258144" y="5924144"/>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latin typeface="+mn-lt"/>
            </a:endParaRPr>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2587417" y="5590903"/>
            <a:ext cx="1572380" cy="1267097"/>
            <a:chOff x="7413403" y="4976359"/>
            <a:chExt cx="2334986"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latin typeface="+mn-lt"/>
              </a:endParaRPr>
            </a:p>
          </p:txBody>
        </p:sp>
      </p:gr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67114" cy="365125"/>
          </a:xfrm>
          <a:prstGeom prst="rect">
            <a:avLst/>
          </a:prstGeom>
        </p:spPr>
        <p:txBody>
          <a:bodyPr vert="horz" lIns="91440" tIns="45720" rIns="91440" bIns="45720" rtlCol="0" anchor="ctr">
            <a:noAutofit/>
          </a:bodyPr>
          <a:lstStyle>
            <a:lvl1pPr algn="l">
              <a:defRPr sz="1200">
                <a:solidFill>
                  <a:schemeClr val="accent2"/>
                </a:solidFill>
                <a:latin typeface="+mn-lt"/>
              </a:defRPr>
            </a:lvl1pPr>
          </a:lstStyle>
          <a:p>
            <a:pPr rtl="0"/>
            <a:r>
              <a:rPr lang="en-GB" noProof="0"/>
              <a:t>10/9/2021</a:t>
            </a:r>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pPr rtl="0"/>
            <a:r>
              <a:rPr lang="en-GB" noProof="0"/>
              <a:t>PRESENTATION TITLE</a:t>
            </a:r>
          </a:p>
        </p:txBody>
      </p:sp>
      <p:sp>
        <p:nvSpPr>
          <p:cNvPr id="13" name="Content Placeholder 2">
            <a:extLst>
              <a:ext uri="{FF2B5EF4-FFF2-40B4-BE49-F238E27FC236}">
                <a16:creationId xmlns:a16="http://schemas.microsoft.com/office/drawing/2014/main" id="{94CA559C-3355-DE44-ACF9-BDB6083C4225}"/>
              </a:ext>
            </a:extLst>
          </p:cNvPr>
          <p:cNvSpPr>
            <a:spLocks noGrp="1"/>
          </p:cNvSpPr>
          <p:nvPr>
            <p:ph idx="10"/>
          </p:nvPr>
        </p:nvSpPr>
        <p:spPr>
          <a:xfrm>
            <a:off x="4683787" y="2526318"/>
            <a:ext cx="3173279" cy="2828613"/>
          </a:xfrm>
        </p:spPr>
        <p:txBody>
          <a:bodyPr rtlCol="0">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14" name="Content Placeholder 2">
            <a:extLst>
              <a:ext uri="{FF2B5EF4-FFF2-40B4-BE49-F238E27FC236}">
                <a16:creationId xmlns:a16="http://schemas.microsoft.com/office/drawing/2014/main" id="{0B33DABA-7BF5-1147-BA5E-63B92F220E51}"/>
              </a:ext>
            </a:extLst>
          </p:cNvPr>
          <p:cNvSpPr>
            <a:spLocks noGrp="1"/>
          </p:cNvSpPr>
          <p:nvPr>
            <p:ph idx="11"/>
          </p:nvPr>
        </p:nvSpPr>
        <p:spPr>
          <a:xfrm>
            <a:off x="1167493" y="2003804"/>
            <a:ext cx="3173278" cy="522514"/>
          </a:xfrm>
        </p:spPr>
        <p:txBody>
          <a:bodyPr rtlCol="0">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15" name="Content Placeholder 2">
            <a:extLst>
              <a:ext uri="{FF2B5EF4-FFF2-40B4-BE49-F238E27FC236}">
                <a16:creationId xmlns:a16="http://schemas.microsoft.com/office/drawing/2014/main" id="{1B05BEE9-8BC0-EC44-B913-DB6426DF2EA7}"/>
              </a:ext>
            </a:extLst>
          </p:cNvPr>
          <p:cNvSpPr>
            <a:spLocks noGrp="1"/>
          </p:cNvSpPr>
          <p:nvPr>
            <p:ph idx="12"/>
          </p:nvPr>
        </p:nvSpPr>
        <p:spPr>
          <a:xfrm>
            <a:off x="4683788" y="2003804"/>
            <a:ext cx="3173278" cy="522514"/>
          </a:xfrm>
        </p:spPr>
        <p:txBody>
          <a:bodyPr rtlCol="0">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16" name="Content Placeholder 2">
            <a:extLst>
              <a:ext uri="{FF2B5EF4-FFF2-40B4-BE49-F238E27FC236}">
                <a16:creationId xmlns:a16="http://schemas.microsoft.com/office/drawing/2014/main" id="{43D62993-A055-DF4F-9286-4FFE3A5C7FD7}"/>
              </a:ext>
            </a:extLst>
          </p:cNvPr>
          <p:cNvSpPr>
            <a:spLocks noGrp="1"/>
          </p:cNvSpPr>
          <p:nvPr>
            <p:ph idx="13"/>
          </p:nvPr>
        </p:nvSpPr>
        <p:spPr>
          <a:xfrm>
            <a:off x="8200082" y="2526318"/>
            <a:ext cx="3173279" cy="2828613"/>
          </a:xfrm>
        </p:spPr>
        <p:txBody>
          <a:bodyPr rtlCol="0">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17" name="Content Placeholder 2">
            <a:extLst>
              <a:ext uri="{FF2B5EF4-FFF2-40B4-BE49-F238E27FC236}">
                <a16:creationId xmlns:a16="http://schemas.microsoft.com/office/drawing/2014/main" id="{A896DA2E-4448-254C-86D1-9E16E63CC6A0}"/>
              </a:ext>
            </a:extLst>
          </p:cNvPr>
          <p:cNvSpPr>
            <a:spLocks noGrp="1"/>
          </p:cNvSpPr>
          <p:nvPr>
            <p:ph idx="14"/>
          </p:nvPr>
        </p:nvSpPr>
        <p:spPr>
          <a:xfrm>
            <a:off x="8200083" y="2003804"/>
            <a:ext cx="3173278" cy="522514"/>
          </a:xfrm>
        </p:spPr>
        <p:txBody>
          <a:bodyPr rtlCol="0">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pPr rtl="0"/>
            <a:fld id="{294A09A9-5501-47C1-A89A-A340965A2BE2}" type="slidenum">
              <a:rPr lang="en-GB" noProof="0" smtClean="0"/>
              <a:pPr rtl="0"/>
              <a:t>‹#›</a:t>
            </a:fld>
            <a:endParaRPr lang="en-GB" noProof="0"/>
          </a:p>
        </p:txBody>
      </p:sp>
    </p:spTree>
    <p:extLst>
      <p:ext uri="{BB962C8B-B14F-4D97-AF65-F5344CB8AC3E}">
        <p14:creationId xmlns:p14="http://schemas.microsoft.com/office/powerpoint/2010/main" val="27569764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Page">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CBE71A74-F138-40B6-2FF8-B102B231927A}"/>
              </a:ext>
            </a:extLst>
          </p:cNvPr>
          <p:cNvSpPr>
            <a:spLocks noGrp="1"/>
          </p:cNvSpPr>
          <p:nvPr>
            <p:ph type="body" sz="quarter" idx="15" hasCustomPrompt="1"/>
          </p:nvPr>
        </p:nvSpPr>
        <p:spPr>
          <a:xfrm>
            <a:off x="541337" y="3038475"/>
            <a:ext cx="9048750" cy="1485900"/>
          </a:xfrm>
          <a:prstGeom prst="rect">
            <a:avLst/>
          </a:prstGeom>
        </p:spPr>
        <p:txBody>
          <a:bodyPr/>
          <a:lstStyle>
            <a:lvl1pPr marL="0" indent="0">
              <a:buNone/>
              <a:defRPr lang="en-GB" sz="5400" b="1" kern="1200" dirty="0">
                <a:solidFill>
                  <a:schemeClr val="bg1"/>
                </a:solidFill>
                <a:latin typeface="+mn-lt"/>
                <a:ea typeface="+mn-ea"/>
                <a:cs typeface="+mn-cs"/>
              </a:defRPr>
            </a:lvl1pPr>
          </a:lstStyle>
          <a:p>
            <a:pPr marL="0" lvl="0" indent="0" algn="l" defTabSz="914400" rtl="0" eaLnBrk="1" latinLnBrk="0" hangingPunct="1">
              <a:lnSpc>
                <a:spcPct val="90000"/>
              </a:lnSpc>
              <a:spcBef>
                <a:spcPts val="1000"/>
              </a:spcBef>
              <a:buFont typeface="Arial" panose="020B0604020202020204" pitchFamily="34" charset="0"/>
              <a:buNone/>
            </a:pPr>
            <a:r>
              <a:rPr lang="en-GB"/>
              <a:t>PowerPoint Presentation title goes here</a:t>
            </a:r>
          </a:p>
        </p:txBody>
      </p:sp>
      <p:pic>
        <p:nvPicPr>
          <p:cNvPr id="4" name="Picture 3" descr="A black and white sign with white text&#10;&#10;Description automatically generated">
            <a:extLst>
              <a:ext uri="{FF2B5EF4-FFF2-40B4-BE49-F238E27FC236}">
                <a16:creationId xmlns:a16="http://schemas.microsoft.com/office/drawing/2014/main" id="{6D256FA9-A50B-E86A-5F38-FCD3C78F220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192877" y="519113"/>
            <a:ext cx="1475249" cy="700087"/>
          </a:xfrm>
          <a:prstGeom prst="rect">
            <a:avLst/>
          </a:prstGeom>
        </p:spPr>
      </p:pic>
    </p:spTree>
    <p:extLst>
      <p:ext uri="{BB962C8B-B14F-4D97-AF65-F5344CB8AC3E}">
        <p14:creationId xmlns:p14="http://schemas.microsoft.com/office/powerpoint/2010/main" val="1115983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F911D18E-AE33-2C4A-AE81-CF98A3DB15C9}" type="datetime1">
              <a:rPr lang="en-GB" smtClean="0"/>
              <a:t>09/07/2025</a:t>
            </a:fld>
            <a:endParaRPr lang="en-US"/>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4C1DE221-1C3F-414B-B5FB-F9355AD50196}" type="slidenum">
              <a:rPr lang="en-US" smtClean="0"/>
              <a:t>‹#›</a:t>
            </a:fld>
            <a:endParaRPr lang="en-US"/>
          </a:p>
        </p:txBody>
      </p:sp>
    </p:spTree>
    <p:extLst>
      <p:ext uri="{BB962C8B-B14F-4D97-AF65-F5344CB8AC3E}">
        <p14:creationId xmlns:p14="http://schemas.microsoft.com/office/powerpoint/2010/main" val="7150984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F9CD5E4B-3F0C-AE4C-ADFF-4CD89B694DE2}" type="datetime1">
              <a:rPr lang="en-GB" smtClean="0"/>
              <a:t>09/07/2025</a:t>
            </a:fld>
            <a:endParaRPr lang="en-US"/>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64B1E115-3DF0-544A-B6C5-03E470CAAC56}" type="slidenum">
              <a:rPr lang="en-US" smtClean="0"/>
              <a:t>‹#›</a:t>
            </a:fld>
            <a:endParaRPr lang="en-US"/>
          </a:p>
        </p:txBody>
      </p:sp>
    </p:spTree>
    <p:extLst>
      <p:ext uri="{BB962C8B-B14F-4D97-AF65-F5344CB8AC3E}">
        <p14:creationId xmlns:p14="http://schemas.microsoft.com/office/powerpoint/2010/main" val="41941852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lstStyle/>
          <a:p>
            <a:r>
              <a:rPr lang="en-GB"/>
              <a:t>Click to edit Master title style</a:t>
            </a:r>
            <a:endParaRPr lang="en-US"/>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B841DC8E-6576-5A41-98AF-8895C1913667}" type="datetime1">
              <a:rPr lang="en-GB" smtClean="0"/>
              <a:t>09/07/2025</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64B1E115-3DF0-544A-B6C5-03E470CAAC56}" type="slidenum">
              <a:rPr lang="en-US" smtClean="0"/>
              <a:t>‹#›</a:t>
            </a:fld>
            <a:endParaRPr lang="en-US"/>
          </a:p>
        </p:txBody>
      </p:sp>
    </p:spTree>
    <p:extLst>
      <p:ext uri="{BB962C8B-B14F-4D97-AF65-F5344CB8AC3E}">
        <p14:creationId xmlns:p14="http://schemas.microsoft.com/office/powerpoint/2010/main" val="12838679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CDEFA9B8-EB33-1541-B877-3561157290C9}" type="datetime1">
              <a:rPr lang="en-GB" smtClean="0"/>
              <a:t>09/07/2025</a:t>
            </a:fld>
            <a:endParaRPr lang="en-US"/>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547E212D-D1DE-F940-A0B0-E6920AA786E3}" type="slidenum">
              <a:rPr lang="en-US" smtClean="0"/>
              <a:t>‹#›</a:t>
            </a:fld>
            <a:endParaRPr lang="en-US"/>
          </a:p>
        </p:txBody>
      </p:sp>
    </p:spTree>
    <p:extLst>
      <p:ext uri="{BB962C8B-B14F-4D97-AF65-F5344CB8AC3E}">
        <p14:creationId xmlns:p14="http://schemas.microsoft.com/office/powerpoint/2010/main" val="19030203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CDEFA9B8-EB33-1541-B877-3561157290C9}" type="datetime1">
              <a:rPr lang="en-GB" smtClean="0"/>
              <a:t>09/07/2025</a:t>
            </a:fld>
            <a:endParaRPr lang="en-US"/>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547E212D-D1DE-F940-A0B0-E6920AA786E3}" type="slidenum">
              <a:rPr lang="en-US" smtClean="0"/>
              <a:t>‹#›</a:t>
            </a:fld>
            <a:endParaRPr lang="en-US"/>
          </a:p>
        </p:txBody>
      </p:sp>
    </p:spTree>
    <p:extLst>
      <p:ext uri="{BB962C8B-B14F-4D97-AF65-F5344CB8AC3E}">
        <p14:creationId xmlns:p14="http://schemas.microsoft.com/office/powerpoint/2010/main" val="10389069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CDEFA9B8-EB33-1541-B877-3561157290C9}" type="datetime1">
              <a:rPr lang="en-GB" smtClean="0"/>
              <a:t>09/07/2025</a:t>
            </a:fld>
            <a:endParaRPr lang="en-US"/>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547E212D-D1DE-F940-A0B0-E6920AA786E3}" type="slidenum">
              <a:rPr lang="en-US" smtClean="0"/>
              <a:t>‹#›</a:t>
            </a:fld>
            <a:endParaRPr lang="en-US"/>
          </a:p>
        </p:txBody>
      </p:sp>
    </p:spTree>
    <p:extLst>
      <p:ext uri="{BB962C8B-B14F-4D97-AF65-F5344CB8AC3E}">
        <p14:creationId xmlns:p14="http://schemas.microsoft.com/office/powerpoint/2010/main" val="48251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rtl="0"/>
            <a:fld id="{5EDAB2D8-32B6-4AA9-9A76-3A59C0B8F24D}" type="datetime1">
              <a:rPr lang="en-GB" noProof="0" smtClean="0"/>
              <a:t>09/07/2025</a:t>
            </a:fld>
            <a:endParaRPr lang="en-GB" noProof="0"/>
          </a:p>
        </p:txBody>
      </p:sp>
      <p:sp>
        <p:nvSpPr>
          <p:cNvPr id="5" name="Footer Placeholder 4"/>
          <p:cNvSpPr>
            <a:spLocks noGrp="1"/>
          </p:cNvSpPr>
          <p:nvPr>
            <p:ph type="ftr" sz="quarter" idx="11"/>
          </p:nvPr>
        </p:nvSpPr>
        <p:spPr/>
        <p:txBody>
          <a:bodyPr/>
          <a:lstStyle/>
          <a:p>
            <a:pPr rtl="0"/>
            <a:endParaRPr lang="en-GB" noProof="0"/>
          </a:p>
        </p:txBody>
      </p:sp>
      <p:sp>
        <p:nvSpPr>
          <p:cNvPr id="6" name="Slide Number Placeholder 5"/>
          <p:cNvSpPr>
            <a:spLocks noGrp="1"/>
          </p:cNvSpPr>
          <p:nvPr>
            <p:ph type="sldNum" sz="quarter" idx="12"/>
          </p:nvPr>
        </p:nvSpPr>
        <p:spPr/>
        <p:txBody>
          <a:bodyPr/>
          <a:lstStyle/>
          <a:p>
            <a:pPr rtl="0"/>
            <a:fld id="{4FAB73BC-B049-4115-A692-8D63A059BFB8}" type="slidenum">
              <a:rPr lang="en-GB" noProof="0" smtClean="0"/>
              <a:t>‹#›</a:t>
            </a:fld>
            <a:endParaRPr lang="en-GB" noProof="0"/>
          </a:p>
        </p:txBody>
      </p:sp>
    </p:spTree>
    <p:extLst>
      <p:ext uri="{BB962C8B-B14F-4D97-AF65-F5344CB8AC3E}">
        <p14:creationId xmlns:p14="http://schemas.microsoft.com/office/powerpoint/2010/main" val="17042455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E2E2CEE-71A7-4348-B433-F148F91F75E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10073" y="3701334"/>
            <a:ext cx="5221495" cy="2858766"/>
          </a:xfrm>
          <a:prstGeom prst="rect">
            <a:avLst/>
          </a:prstGeom>
        </p:spPr>
      </p:pic>
      <p:pic>
        <p:nvPicPr>
          <p:cNvPr id="8" name="Picture 7">
            <a:extLst>
              <a:ext uri="{FF2B5EF4-FFF2-40B4-BE49-F238E27FC236}">
                <a16:creationId xmlns:a16="http://schemas.microsoft.com/office/drawing/2014/main" id="{018E8268-2BEC-4CB6-A997-B29EA3E5DF9F}"/>
              </a:ext>
            </a:extLst>
          </p:cNvPr>
          <p:cNvPicPr>
            <a:picLocks noChangeAspect="1"/>
          </p:cNvPicPr>
          <p:nvPr userDrawn="1"/>
        </p:nvPicPr>
        <p:blipFill>
          <a:blip r:embed="rId3"/>
          <a:stretch>
            <a:fillRect/>
          </a:stretch>
        </p:blipFill>
        <p:spPr>
          <a:xfrm>
            <a:off x="9577402" y="455450"/>
            <a:ext cx="2180402" cy="676274"/>
          </a:xfrm>
          <a:prstGeom prst="rect">
            <a:avLst/>
          </a:prstGeom>
        </p:spPr>
      </p:pic>
      <p:sp>
        <p:nvSpPr>
          <p:cNvPr id="9" name="Rectangle 8">
            <a:extLst>
              <a:ext uri="{FF2B5EF4-FFF2-40B4-BE49-F238E27FC236}">
                <a16:creationId xmlns:a16="http://schemas.microsoft.com/office/drawing/2014/main" id="{3FF88D22-6EED-47C7-9117-14C4EF5021D6}"/>
              </a:ext>
            </a:extLst>
          </p:cNvPr>
          <p:cNvSpPr/>
          <p:nvPr userDrawn="1"/>
        </p:nvSpPr>
        <p:spPr>
          <a:xfrm>
            <a:off x="6810073" y="3701334"/>
            <a:ext cx="5381928" cy="3079028"/>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0112666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8DDB625-B246-4E75-A449-6076A8EBA6E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10073" y="3701334"/>
            <a:ext cx="5221495" cy="2858766"/>
          </a:xfrm>
          <a:prstGeom prst="rect">
            <a:avLst/>
          </a:prstGeom>
        </p:spPr>
      </p:pic>
      <p:pic>
        <p:nvPicPr>
          <p:cNvPr id="4" name="Picture 3">
            <a:extLst>
              <a:ext uri="{FF2B5EF4-FFF2-40B4-BE49-F238E27FC236}">
                <a16:creationId xmlns:a16="http://schemas.microsoft.com/office/drawing/2014/main" id="{912499ED-B355-41CE-92E8-B38A6D300883}"/>
              </a:ext>
            </a:extLst>
          </p:cNvPr>
          <p:cNvPicPr>
            <a:picLocks noChangeAspect="1"/>
          </p:cNvPicPr>
          <p:nvPr userDrawn="1"/>
        </p:nvPicPr>
        <p:blipFill>
          <a:blip r:embed="rId3"/>
          <a:stretch>
            <a:fillRect/>
          </a:stretch>
        </p:blipFill>
        <p:spPr>
          <a:xfrm>
            <a:off x="9577402" y="455450"/>
            <a:ext cx="2180402" cy="676274"/>
          </a:xfrm>
          <a:prstGeom prst="rect">
            <a:avLst/>
          </a:prstGeom>
        </p:spPr>
      </p:pic>
    </p:spTree>
    <p:extLst>
      <p:ext uri="{BB962C8B-B14F-4D97-AF65-F5344CB8AC3E}">
        <p14:creationId xmlns:p14="http://schemas.microsoft.com/office/powerpoint/2010/main" val="322517750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
        <p:cNvGrpSpPr/>
        <p:nvPr/>
      </p:nvGrpSpPr>
      <p:grpSpPr>
        <a:xfrm>
          <a:off x="0" y="0"/>
          <a:ext cx="0" cy="0"/>
          <a:chOff x="0" y="0"/>
          <a:chExt cx="0" cy="0"/>
        </a:xfrm>
      </p:grpSpPr>
      <p:sp>
        <p:nvSpPr>
          <p:cNvPr id="25" name="Google Shape;25;p6"/>
          <p:cNvSpPr txBox="1">
            <a:spLocks noGrp="1"/>
          </p:cNvSpPr>
          <p:nvPr>
            <p:ph type="title"/>
          </p:nvPr>
        </p:nvSpPr>
        <p:spPr>
          <a:xfrm>
            <a:off x="960000" y="491767"/>
            <a:ext cx="10272000" cy="63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3733"/>
            </a:lvl1pPr>
            <a:lvl2pPr lvl="1" rtl="0">
              <a:spcBef>
                <a:spcPts val="0"/>
              </a:spcBef>
              <a:spcAft>
                <a:spcPts val="0"/>
              </a:spcAft>
              <a:buSzPts val="2800"/>
              <a:buNone/>
              <a:defRPr sz="3733"/>
            </a:lvl2pPr>
            <a:lvl3pPr lvl="2" rtl="0">
              <a:spcBef>
                <a:spcPts val="0"/>
              </a:spcBef>
              <a:spcAft>
                <a:spcPts val="0"/>
              </a:spcAft>
              <a:buSzPts val="2800"/>
              <a:buNone/>
              <a:defRPr sz="3733"/>
            </a:lvl3pPr>
            <a:lvl4pPr lvl="3" rtl="0">
              <a:spcBef>
                <a:spcPts val="0"/>
              </a:spcBef>
              <a:spcAft>
                <a:spcPts val="0"/>
              </a:spcAft>
              <a:buSzPts val="2800"/>
              <a:buNone/>
              <a:defRPr sz="3733"/>
            </a:lvl4pPr>
            <a:lvl5pPr lvl="4" rtl="0">
              <a:spcBef>
                <a:spcPts val="0"/>
              </a:spcBef>
              <a:spcAft>
                <a:spcPts val="0"/>
              </a:spcAft>
              <a:buSzPts val="2800"/>
              <a:buNone/>
              <a:defRPr sz="3733"/>
            </a:lvl5pPr>
            <a:lvl6pPr lvl="5" rtl="0">
              <a:spcBef>
                <a:spcPts val="0"/>
              </a:spcBef>
              <a:spcAft>
                <a:spcPts val="0"/>
              </a:spcAft>
              <a:buSzPts val="2800"/>
              <a:buNone/>
              <a:defRPr sz="3733"/>
            </a:lvl6pPr>
            <a:lvl7pPr lvl="6" rtl="0">
              <a:spcBef>
                <a:spcPts val="0"/>
              </a:spcBef>
              <a:spcAft>
                <a:spcPts val="0"/>
              </a:spcAft>
              <a:buSzPts val="2800"/>
              <a:buNone/>
              <a:defRPr sz="3733"/>
            </a:lvl7pPr>
            <a:lvl8pPr lvl="7" rtl="0">
              <a:spcBef>
                <a:spcPts val="0"/>
              </a:spcBef>
              <a:spcAft>
                <a:spcPts val="0"/>
              </a:spcAft>
              <a:buSzPts val="2800"/>
              <a:buNone/>
              <a:defRPr sz="3733"/>
            </a:lvl8pPr>
            <a:lvl9pPr lvl="8" rtl="0">
              <a:spcBef>
                <a:spcPts val="0"/>
              </a:spcBef>
              <a:spcAft>
                <a:spcPts val="0"/>
              </a:spcAft>
              <a:buSzPts val="2800"/>
              <a:buNone/>
              <a:defRPr sz="3733"/>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951933" y="1345833"/>
            <a:ext cx="6127600" cy="3655600"/>
          </a:xfrm>
          <a:prstGeom prst="rect">
            <a:avLst/>
          </a:prstGeom>
          <a:noFill/>
        </p:spPr>
        <p:txBody>
          <a:bodyPr spcFirstLastPara="1" wrap="square" lIns="91425" tIns="91425" rIns="91425" bIns="91425" anchor="ctr" anchorCtr="0">
            <a:noAutofit/>
          </a:bodyPr>
          <a:lstStyle>
            <a:lvl1pPr lvl="0" algn="l" rtl="0">
              <a:lnSpc>
                <a:spcPct val="90000"/>
              </a:lnSpc>
              <a:spcBef>
                <a:spcPts val="0"/>
              </a:spcBef>
              <a:spcAft>
                <a:spcPts val="0"/>
              </a:spcAft>
              <a:buSzPts val="5200"/>
              <a:buNone/>
              <a:defRPr sz="7333"/>
            </a:lvl1pPr>
            <a:lvl2pPr lvl="1" algn="ctr" rtl="0">
              <a:spcBef>
                <a:spcPts val="0"/>
              </a:spcBef>
              <a:spcAft>
                <a:spcPts val="0"/>
              </a:spcAft>
              <a:buSzPts val="5200"/>
              <a:buNone/>
              <a:defRPr sz="6933"/>
            </a:lvl2pPr>
            <a:lvl3pPr lvl="2" algn="ctr" rtl="0">
              <a:spcBef>
                <a:spcPts val="0"/>
              </a:spcBef>
              <a:spcAft>
                <a:spcPts val="0"/>
              </a:spcAft>
              <a:buSzPts val="5200"/>
              <a:buNone/>
              <a:defRPr sz="6933"/>
            </a:lvl3pPr>
            <a:lvl4pPr lvl="3" algn="ctr" rtl="0">
              <a:spcBef>
                <a:spcPts val="0"/>
              </a:spcBef>
              <a:spcAft>
                <a:spcPts val="0"/>
              </a:spcAft>
              <a:buSzPts val="5200"/>
              <a:buNone/>
              <a:defRPr sz="6933"/>
            </a:lvl4pPr>
            <a:lvl5pPr lvl="4" algn="ctr" rtl="0">
              <a:spcBef>
                <a:spcPts val="0"/>
              </a:spcBef>
              <a:spcAft>
                <a:spcPts val="0"/>
              </a:spcAft>
              <a:buSzPts val="5200"/>
              <a:buNone/>
              <a:defRPr sz="6933"/>
            </a:lvl5pPr>
            <a:lvl6pPr lvl="5" algn="ctr" rtl="0">
              <a:spcBef>
                <a:spcPts val="0"/>
              </a:spcBef>
              <a:spcAft>
                <a:spcPts val="0"/>
              </a:spcAft>
              <a:buSzPts val="5200"/>
              <a:buNone/>
              <a:defRPr sz="6933"/>
            </a:lvl6pPr>
            <a:lvl7pPr lvl="6" algn="ctr" rtl="0">
              <a:spcBef>
                <a:spcPts val="0"/>
              </a:spcBef>
              <a:spcAft>
                <a:spcPts val="0"/>
              </a:spcAft>
              <a:buSzPts val="5200"/>
              <a:buNone/>
              <a:defRPr sz="6933"/>
            </a:lvl7pPr>
            <a:lvl8pPr lvl="7" algn="ctr" rtl="0">
              <a:spcBef>
                <a:spcPts val="0"/>
              </a:spcBef>
              <a:spcAft>
                <a:spcPts val="0"/>
              </a:spcAft>
              <a:buSzPts val="5200"/>
              <a:buNone/>
              <a:defRPr sz="6933"/>
            </a:lvl8pPr>
            <a:lvl9pPr lvl="8" algn="ctr" rtl="0">
              <a:spcBef>
                <a:spcPts val="0"/>
              </a:spcBef>
              <a:spcAft>
                <a:spcPts val="0"/>
              </a:spcAft>
              <a:buSzPts val="5200"/>
              <a:buNone/>
              <a:defRPr sz="6933"/>
            </a:lvl9pPr>
          </a:lstStyle>
          <a:p>
            <a:endParaRPr/>
          </a:p>
        </p:txBody>
      </p:sp>
      <p:sp>
        <p:nvSpPr>
          <p:cNvPr id="10" name="Google Shape;10;p2"/>
          <p:cNvSpPr txBox="1">
            <a:spLocks noGrp="1"/>
          </p:cNvSpPr>
          <p:nvPr>
            <p:ph type="subTitle" idx="1"/>
          </p:nvPr>
        </p:nvSpPr>
        <p:spPr>
          <a:xfrm>
            <a:off x="951933" y="4956803"/>
            <a:ext cx="6000800" cy="5460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400"/>
              <a:buFont typeface="Poppins"/>
              <a:buNone/>
              <a:defRPr sz="2400"/>
            </a:lvl1pPr>
            <a:lvl2pPr lvl="1" algn="ctr">
              <a:lnSpc>
                <a:spcPct val="100000"/>
              </a:lnSpc>
              <a:spcBef>
                <a:spcPts val="0"/>
              </a:spcBef>
              <a:spcAft>
                <a:spcPts val="0"/>
              </a:spcAft>
              <a:buSzPts val="1800"/>
              <a:buFont typeface="Poppins"/>
              <a:buNone/>
              <a:defRPr sz="2400">
                <a:latin typeface="Poppins"/>
                <a:ea typeface="Poppins"/>
                <a:cs typeface="Poppins"/>
                <a:sym typeface="Poppins"/>
              </a:defRPr>
            </a:lvl2pPr>
            <a:lvl3pPr lvl="2" algn="ctr">
              <a:lnSpc>
                <a:spcPct val="100000"/>
              </a:lnSpc>
              <a:spcBef>
                <a:spcPts val="0"/>
              </a:spcBef>
              <a:spcAft>
                <a:spcPts val="0"/>
              </a:spcAft>
              <a:buSzPts val="1800"/>
              <a:buFont typeface="Poppins"/>
              <a:buNone/>
              <a:defRPr sz="2400">
                <a:latin typeface="Poppins"/>
                <a:ea typeface="Poppins"/>
                <a:cs typeface="Poppins"/>
                <a:sym typeface="Poppins"/>
              </a:defRPr>
            </a:lvl3pPr>
            <a:lvl4pPr lvl="3" algn="ctr">
              <a:lnSpc>
                <a:spcPct val="100000"/>
              </a:lnSpc>
              <a:spcBef>
                <a:spcPts val="0"/>
              </a:spcBef>
              <a:spcAft>
                <a:spcPts val="0"/>
              </a:spcAft>
              <a:buSzPts val="1800"/>
              <a:buFont typeface="Poppins"/>
              <a:buNone/>
              <a:defRPr sz="2400">
                <a:latin typeface="Poppins"/>
                <a:ea typeface="Poppins"/>
                <a:cs typeface="Poppins"/>
                <a:sym typeface="Poppins"/>
              </a:defRPr>
            </a:lvl4pPr>
            <a:lvl5pPr lvl="4" algn="ctr">
              <a:lnSpc>
                <a:spcPct val="100000"/>
              </a:lnSpc>
              <a:spcBef>
                <a:spcPts val="0"/>
              </a:spcBef>
              <a:spcAft>
                <a:spcPts val="0"/>
              </a:spcAft>
              <a:buSzPts val="1800"/>
              <a:buFont typeface="Poppins"/>
              <a:buNone/>
              <a:defRPr sz="2400">
                <a:latin typeface="Poppins"/>
                <a:ea typeface="Poppins"/>
                <a:cs typeface="Poppins"/>
                <a:sym typeface="Poppins"/>
              </a:defRPr>
            </a:lvl5pPr>
            <a:lvl6pPr lvl="5" algn="ctr">
              <a:lnSpc>
                <a:spcPct val="100000"/>
              </a:lnSpc>
              <a:spcBef>
                <a:spcPts val="0"/>
              </a:spcBef>
              <a:spcAft>
                <a:spcPts val="0"/>
              </a:spcAft>
              <a:buSzPts val="1800"/>
              <a:buFont typeface="Poppins"/>
              <a:buNone/>
              <a:defRPr sz="2400">
                <a:latin typeface="Poppins"/>
                <a:ea typeface="Poppins"/>
                <a:cs typeface="Poppins"/>
                <a:sym typeface="Poppins"/>
              </a:defRPr>
            </a:lvl6pPr>
            <a:lvl7pPr lvl="6" algn="ctr">
              <a:lnSpc>
                <a:spcPct val="100000"/>
              </a:lnSpc>
              <a:spcBef>
                <a:spcPts val="0"/>
              </a:spcBef>
              <a:spcAft>
                <a:spcPts val="0"/>
              </a:spcAft>
              <a:buSzPts val="1800"/>
              <a:buFont typeface="Poppins"/>
              <a:buNone/>
              <a:defRPr sz="2400">
                <a:latin typeface="Poppins"/>
                <a:ea typeface="Poppins"/>
                <a:cs typeface="Poppins"/>
                <a:sym typeface="Poppins"/>
              </a:defRPr>
            </a:lvl7pPr>
            <a:lvl8pPr lvl="7" algn="ctr">
              <a:lnSpc>
                <a:spcPct val="100000"/>
              </a:lnSpc>
              <a:spcBef>
                <a:spcPts val="0"/>
              </a:spcBef>
              <a:spcAft>
                <a:spcPts val="0"/>
              </a:spcAft>
              <a:buSzPts val="1800"/>
              <a:buFont typeface="Poppins"/>
              <a:buNone/>
              <a:defRPr sz="2400">
                <a:latin typeface="Poppins"/>
                <a:ea typeface="Poppins"/>
                <a:cs typeface="Poppins"/>
                <a:sym typeface="Poppins"/>
              </a:defRPr>
            </a:lvl8pPr>
            <a:lvl9pPr lvl="8" algn="ctr">
              <a:lnSpc>
                <a:spcPct val="100000"/>
              </a:lnSpc>
              <a:spcBef>
                <a:spcPts val="0"/>
              </a:spcBef>
              <a:spcAft>
                <a:spcPts val="0"/>
              </a:spcAft>
              <a:buSzPts val="1800"/>
              <a:buFont typeface="Poppins"/>
              <a:buNone/>
              <a:defRPr sz="2400">
                <a:latin typeface="Poppins"/>
                <a:ea typeface="Poppins"/>
                <a:cs typeface="Poppins"/>
                <a:sym typeface="Poppins"/>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42ADE-0393-4295-A751-DC3FDA7B14E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2C6253E-FF12-43AE-8461-42A8EFBAB21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DD930C9-46E5-4BF6-B6C5-04E183AB3650}"/>
              </a:ext>
            </a:extLst>
          </p:cNvPr>
          <p:cNvSpPr>
            <a:spLocks noGrp="1"/>
          </p:cNvSpPr>
          <p:nvPr>
            <p:ph type="dt" sz="half" idx="10"/>
          </p:nvPr>
        </p:nvSpPr>
        <p:spPr/>
        <p:txBody>
          <a:bodyPr/>
          <a:lstStyle/>
          <a:p>
            <a:fld id="{2F396573-2F3F-44F9-A9CE-D5A8F81C9D23}" type="datetimeFigureOut">
              <a:rPr lang="en-GB" smtClean="0"/>
              <a:t>09/07/2025</a:t>
            </a:fld>
            <a:endParaRPr lang="en-GB"/>
          </a:p>
        </p:txBody>
      </p:sp>
      <p:sp>
        <p:nvSpPr>
          <p:cNvPr id="5" name="Footer Placeholder 4">
            <a:extLst>
              <a:ext uri="{FF2B5EF4-FFF2-40B4-BE49-F238E27FC236}">
                <a16:creationId xmlns:a16="http://schemas.microsoft.com/office/drawing/2014/main" id="{64FE9631-61A2-4E4B-B4BA-A9E4F54E23B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F49318C-D90D-4BB2-BD6B-2897C4D83FA1}"/>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3713038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47F43-F57B-4EB6-A8C2-DAB11AEB879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3F4FF30-3D07-456D-83C7-81ED9D9FD1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8DB6486-B6DE-4D94-B8BC-DFE60BF10F15}"/>
              </a:ext>
            </a:extLst>
          </p:cNvPr>
          <p:cNvSpPr>
            <a:spLocks noGrp="1"/>
          </p:cNvSpPr>
          <p:nvPr>
            <p:ph type="dt" sz="half" idx="10"/>
          </p:nvPr>
        </p:nvSpPr>
        <p:spPr/>
        <p:txBody>
          <a:bodyPr/>
          <a:lstStyle/>
          <a:p>
            <a:fld id="{2F396573-2F3F-44F9-A9CE-D5A8F81C9D23}" type="datetimeFigureOut">
              <a:rPr lang="en-GB" smtClean="0"/>
              <a:t>09/07/2025</a:t>
            </a:fld>
            <a:endParaRPr lang="en-GB"/>
          </a:p>
        </p:txBody>
      </p:sp>
      <p:sp>
        <p:nvSpPr>
          <p:cNvPr id="5" name="Footer Placeholder 4">
            <a:extLst>
              <a:ext uri="{FF2B5EF4-FFF2-40B4-BE49-F238E27FC236}">
                <a16:creationId xmlns:a16="http://schemas.microsoft.com/office/drawing/2014/main" id="{E0329E5B-59E9-4031-A11C-9F0044BD48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545EA64-A6FF-4521-A327-7E985392016D}"/>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1778208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rtl="0"/>
            <a:fld id="{190FAF87-6E4C-499F-924F-19505BD93CB8}" type="datetime1">
              <a:rPr lang="en-GB" noProof="0" smtClean="0"/>
              <a:t>09/07/2025</a:t>
            </a:fld>
            <a:endParaRPr lang="en-GB" noProof="0"/>
          </a:p>
        </p:txBody>
      </p:sp>
      <p:sp>
        <p:nvSpPr>
          <p:cNvPr id="6" name="Footer Placeholder 5"/>
          <p:cNvSpPr>
            <a:spLocks noGrp="1"/>
          </p:cNvSpPr>
          <p:nvPr>
            <p:ph type="ftr" sz="quarter" idx="11"/>
          </p:nvPr>
        </p:nvSpPr>
        <p:spPr/>
        <p:txBody>
          <a:bodyPr/>
          <a:lstStyle/>
          <a:p>
            <a:pPr rtl="0"/>
            <a:endParaRPr lang="en-GB" noProof="0"/>
          </a:p>
        </p:txBody>
      </p:sp>
      <p:sp>
        <p:nvSpPr>
          <p:cNvPr id="7" name="Slide Number Placeholder 6"/>
          <p:cNvSpPr>
            <a:spLocks noGrp="1"/>
          </p:cNvSpPr>
          <p:nvPr>
            <p:ph type="sldNum" sz="quarter" idx="12"/>
          </p:nvPr>
        </p:nvSpPr>
        <p:spPr/>
        <p:txBody>
          <a:bodyPr/>
          <a:lstStyle/>
          <a:p>
            <a:pPr rtl="0"/>
            <a:fld id="{4FAB73BC-B049-4115-A692-8D63A059BFB8}" type="slidenum">
              <a:rPr lang="en-GB" noProof="0" smtClean="0"/>
              <a:t>‹#›</a:t>
            </a:fld>
            <a:endParaRPr lang="en-GB" noProof="0"/>
          </a:p>
        </p:txBody>
      </p:sp>
    </p:spTree>
    <p:extLst>
      <p:ext uri="{BB962C8B-B14F-4D97-AF65-F5344CB8AC3E}">
        <p14:creationId xmlns:p14="http://schemas.microsoft.com/office/powerpoint/2010/main" val="3605653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rtl="0"/>
            <a:fld id="{3D05A7CA-E215-4DCF-991E-354AC256550F}" type="datetime1">
              <a:rPr lang="en-GB" noProof="0" smtClean="0"/>
              <a:t>09/07/2025</a:t>
            </a:fld>
            <a:endParaRPr lang="en-GB" noProof="0"/>
          </a:p>
        </p:txBody>
      </p:sp>
      <p:sp>
        <p:nvSpPr>
          <p:cNvPr id="8" name="Footer Placeholder 7"/>
          <p:cNvSpPr>
            <a:spLocks noGrp="1"/>
          </p:cNvSpPr>
          <p:nvPr>
            <p:ph type="ftr" sz="quarter" idx="11"/>
          </p:nvPr>
        </p:nvSpPr>
        <p:spPr/>
        <p:txBody>
          <a:bodyPr/>
          <a:lstStyle/>
          <a:p>
            <a:pPr rtl="0"/>
            <a:endParaRPr lang="en-GB" noProof="0"/>
          </a:p>
        </p:txBody>
      </p:sp>
      <p:sp>
        <p:nvSpPr>
          <p:cNvPr id="9" name="Slide Number Placeholder 8"/>
          <p:cNvSpPr>
            <a:spLocks noGrp="1"/>
          </p:cNvSpPr>
          <p:nvPr>
            <p:ph type="sldNum" sz="quarter" idx="12"/>
          </p:nvPr>
        </p:nvSpPr>
        <p:spPr/>
        <p:txBody>
          <a:bodyPr/>
          <a:lstStyle/>
          <a:p>
            <a:pPr rtl="0"/>
            <a:fld id="{4FAB73BC-B049-4115-A692-8D63A059BFB8}" type="slidenum">
              <a:rPr lang="en-GB" noProof="0" smtClean="0"/>
              <a:t>‹#›</a:t>
            </a:fld>
            <a:endParaRPr lang="en-GB" noProof="0"/>
          </a:p>
        </p:txBody>
      </p:sp>
    </p:spTree>
    <p:extLst>
      <p:ext uri="{BB962C8B-B14F-4D97-AF65-F5344CB8AC3E}">
        <p14:creationId xmlns:p14="http://schemas.microsoft.com/office/powerpoint/2010/main" val="1856246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p>
        </p:txBody>
      </p:sp>
      <p:sp>
        <p:nvSpPr>
          <p:cNvPr id="3" name="Date Placeholder 2"/>
          <p:cNvSpPr>
            <a:spLocks noGrp="1"/>
          </p:cNvSpPr>
          <p:nvPr>
            <p:ph type="dt" sz="half" idx="10"/>
          </p:nvPr>
        </p:nvSpPr>
        <p:spPr/>
        <p:txBody>
          <a:bodyPr/>
          <a:lstStyle/>
          <a:p>
            <a:pPr rtl="0"/>
            <a:fld id="{E460E2BA-C6D4-4388-B0CE-A38BAF47A32C}" type="datetime1">
              <a:rPr lang="en-GB" noProof="0" smtClean="0"/>
              <a:t>09/07/2025</a:t>
            </a:fld>
            <a:endParaRPr lang="en-GB" noProof="0"/>
          </a:p>
        </p:txBody>
      </p:sp>
      <p:sp>
        <p:nvSpPr>
          <p:cNvPr id="4" name="Footer Placeholder 3"/>
          <p:cNvSpPr>
            <a:spLocks noGrp="1"/>
          </p:cNvSpPr>
          <p:nvPr>
            <p:ph type="ftr" sz="quarter" idx="11"/>
          </p:nvPr>
        </p:nvSpPr>
        <p:spPr/>
        <p:txBody>
          <a:bodyPr/>
          <a:lstStyle/>
          <a:p>
            <a:pPr rtl="0"/>
            <a:endParaRPr lang="en-GB" noProof="0"/>
          </a:p>
        </p:txBody>
      </p:sp>
      <p:sp>
        <p:nvSpPr>
          <p:cNvPr id="5" name="Slide Number Placeholder 4"/>
          <p:cNvSpPr>
            <a:spLocks noGrp="1"/>
          </p:cNvSpPr>
          <p:nvPr>
            <p:ph type="sldNum" sz="quarter" idx="12"/>
          </p:nvPr>
        </p:nvSpPr>
        <p:spPr/>
        <p:txBody>
          <a:bodyPr/>
          <a:lstStyle/>
          <a:p>
            <a:pPr rtl="0"/>
            <a:fld id="{4FAB73BC-B049-4115-A692-8D63A059BFB8}" type="slidenum">
              <a:rPr lang="en-GB" noProof="0" smtClean="0"/>
              <a:t>‹#›</a:t>
            </a:fld>
            <a:endParaRPr lang="en-GB" noProof="0"/>
          </a:p>
        </p:txBody>
      </p:sp>
    </p:spTree>
    <p:extLst>
      <p:ext uri="{BB962C8B-B14F-4D97-AF65-F5344CB8AC3E}">
        <p14:creationId xmlns:p14="http://schemas.microsoft.com/office/powerpoint/2010/main" val="38211843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0"/>
            <a:fld id="{49BAB771-3D0E-4519-B99F-463D087AC5F6}" type="datetime1">
              <a:rPr lang="en-GB" noProof="0" smtClean="0"/>
              <a:t>09/07/2025</a:t>
            </a:fld>
            <a:endParaRPr lang="en-GB" noProof="0"/>
          </a:p>
        </p:txBody>
      </p:sp>
      <p:sp>
        <p:nvSpPr>
          <p:cNvPr id="3" name="Footer Placeholder 2"/>
          <p:cNvSpPr>
            <a:spLocks noGrp="1"/>
          </p:cNvSpPr>
          <p:nvPr>
            <p:ph type="ftr" sz="quarter" idx="11"/>
          </p:nvPr>
        </p:nvSpPr>
        <p:spPr/>
        <p:txBody>
          <a:bodyPr/>
          <a:lstStyle/>
          <a:p>
            <a:pPr rtl="0"/>
            <a:endParaRPr lang="en-GB" noProof="0"/>
          </a:p>
        </p:txBody>
      </p:sp>
      <p:sp>
        <p:nvSpPr>
          <p:cNvPr id="4" name="Slide Number Placeholder 3"/>
          <p:cNvSpPr>
            <a:spLocks noGrp="1"/>
          </p:cNvSpPr>
          <p:nvPr>
            <p:ph type="sldNum" sz="quarter" idx="12"/>
          </p:nvPr>
        </p:nvSpPr>
        <p:spPr/>
        <p:txBody>
          <a:bodyPr/>
          <a:lstStyle/>
          <a:p>
            <a:pPr rtl="0"/>
            <a:fld id="{4FAB73BC-B049-4115-A692-8D63A059BFB8}" type="slidenum">
              <a:rPr lang="en-GB" noProof="0" smtClean="0"/>
              <a:t>‹#›</a:t>
            </a:fld>
            <a:endParaRPr lang="en-GB" noProof="0"/>
          </a:p>
        </p:txBody>
      </p:sp>
    </p:spTree>
    <p:extLst>
      <p:ext uri="{BB962C8B-B14F-4D97-AF65-F5344CB8AC3E}">
        <p14:creationId xmlns:p14="http://schemas.microsoft.com/office/powerpoint/2010/main" val="2796364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rtl="0"/>
            <a:fld id="{85AC0372-5C26-47BA-A8AB-D3DAFAF07430}" type="datetime1">
              <a:rPr lang="en-GB" noProof="0" smtClean="0"/>
              <a:t>09/07/2025</a:t>
            </a:fld>
            <a:endParaRPr lang="en-GB" noProof="0"/>
          </a:p>
        </p:txBody>
      </p:sp>
      <p:sp>
        <p:nvSpPr>
          <p:cNvPr id="6" name="Footer Placeholder 5"/>
          <p:cNvSpPr>
            <a:spLocks noGrp="1"/>
          </p:cNvSpPr>
          <p:nvPr>
            <p:ph type="ftr" sz="quarter" idx="11"/>
          </p:nvPr>
        </p:nvSpPr>
        <p:spPr/>
        <p:txBody>
          <a:bodyPr/>
          <a:lstStyle/>
          <a:p>
            <a:pPr rtl="0"/>
            <a:endParaRPr lang="en-GB" noProof="0"/>
          </a:p>
        </p:txBody>
      </p:sp>
      <p:sp>
        <p:nvSpPr>
          <p:cNvPr id="7" name="Slide Number Placeholder 6"/>
          <p:cNvSpPr>
            <a:spLocks noGrp="1"/>
          </p:cNvSpPr>
          <p:nvPr>
            <p:ph type="sldNum" sz="quarter" idx="12"/>
          </p:nvPr>
        </p:nvSpPr>
        <p:spPr/>
        <p:txBody>
          <a:bodyPr/>
          <a:lstStyle/>
          <a:p>
            <a:pPr rtl="0"/>
            <a:fld id="{4FAB73BC-B049-4115-A692-8D63A059BFB8}" type="slidenum">
              <a:rPr lang="en-GB" noProof="0" smtClean="0"/>
              <a:pPr rtl="0"/>
              <a:t>‹#›</a:t>
            </a:fld>
            <a:endParaRPr lang="en-GB" noProof="0"/>
          </a:p>
        </p:txBody>
      </p:sp>
    </p:spTree>
    <p:extLst>
      <p:ext uri="{BB962C8B-B14F-4D97-AF65-F5344CB8AC3E}">
        <p14:creationId xmlns:p14="http://schemas.microsoft.com/office/powerpoint/2010/main" val="3878410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rtl="0"/>
            <a:fld id="{F0FC882E-D4E0-4419-B71E-3438E41362C7}" type="datetime1">
              <a:rPr lang="en-GB" noProof="0" smtClean="0"/>
              <a:t>09/07/2025</a:t>
            </a:fld>
            <a:endParaRPr lang="en-GB" noProof="0"/>
          </a:p>
        </p:txBody>
      </p:sp>
      <p:sp>
        <p:nvSpPr>
          <p:cNvPr id="6" name="Footer Placeholder 5"/>
          <p:cNvSpPr>
            <a:spLocks noGrp="1"/>
          </p:cNvSpPr>
          <p:nvPr>
            <p:ph type="ftr" sz="quarter" idx="11"/>
          </p:nvPr>
        </p:nvSpPr>
        <p:spPr/>
        <p:txBody>
          <a:bodyPr/>
          <a:lstStyle/>
          <a:p>
            <a:pPr rtl="0"/>
            <a:endParaRPr lang="en-GB" noProof="0"/>
          </a:p>
        </p:txBody>
      </p:sp>
      <p:sp>
        <p:nvSpPr>
          <p:cNvPr id="7" name="Slide Number Placeholder 6"/>
          <p:cNvSpPr>
            <a:spLocks noGrp="1"/>
          </p:cNvSpPr>
          <p:nvPr>
            <p:ph type="sldNum" sz="quarter" idx="12"/>
          </p:nvPr>
        </p:nvSpPr>
        <p:spPr/>
        <p:txBody>
          <a:bodyPr/>
          <a:lstStyle/>
          <a:p>
            <a:pPr rtl="0"/>
            <a:fld id="{4FAB73BC-B049-4115-A692-8D63A059BFB8}" type="slidenum">
              <a:rPr lang="en-GB" noProof="0" smtClean="0"/>
              <a:pPr rtl="0"/>
              <a:t>‹#›</a:t>
            </a:fld>
            <a:endParaRPr lang="en-GB" noProof="0"/>
          </a:p>
        </p:txBody>
      </p:sp>
    </p:spTree>
    <p:extLst>
      <p:ext uri="{BB962C8B-B14F-4D97-AF65-F5344CB8AC3E}">
        <p14:creationId xmlns:p14="http://schemas.microsoft.com/office/powerpoint/2010/main" val="1493693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slideLayout" Target="../slideLayouts/slideLayout35.xml"/><Relationship Id="rId1" Type="http://schemas.openxmlformats.org/officeDocument/2006/relationships/slideLayout" Target="../slideLayouts/slideLayout3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0.xml"/><Relationship Id="rId7"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26.xml"/><Relationship Id="rId1" Type="http://schemas.openxmlformats.org/officeDocument/2006/relationships/slideLayout" Target="../slideLayouts/slideLayout25.xml"/><Relationship Id="rId4"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5.xml"/><Relationship Id="rId1" Type="http://schemas.openxmlformats.org/officeDocument/2006/relationships/slideLayout" Target="../slideLayouts/slideLayout27.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6.xml"/><Relationship Id="rId1" Type="http://schemas.openxmlformats.org/officeDocument/2006/relationships/slideLayout" Target="../slideLayouts/slideLayout28.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7.xml"/><Relationship Id="rId1" Type="http://schemas.openxmlformats.org/officeDocument/2006/relationships/slideLayout" Target="../slideLayouts/slideLayout29.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31.xml"/><Relationship Id="rId1" Type="http://schemas.openxmlformats.org/officeDocument/2006/relationships/slideLayout" Target="../slideLayouts/slideLayout30.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33.xml"/><Relationship Id="rId1"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rtl="0"/>
            <a:fld id="{D4878643-1A0F-4EFB-ABAB-1EF1051C6D16}" type="datetime1">
              <a:rPr lang="en-GB" noProof="0" smtClean="0"/>
              <a:t>09/07/2025</a:t>
            </a:fld>
            <a:endParaRPr lang="en-GB" noProof="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rtl="0"/>
            <a:endParaRPr lang="en-GB" noProof="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pPr rtl="0"/>
            <a:fld id="{4FAB73BC-B049-4115-A692-8D63A059BFB8}" type="slidenum">
              <a:rPr lang="en-GB" noProof="0" smtClean="0"/>
              <a:pPr rtl="0"/>
              <a:t>‹#›</a:t>
            </a:fld>
            <a:endParaRPr lang="en-GB" noProof="0"/>
          </a:p>
        </p:txBody>
      </p:sp>
    </p:spTree>
    <p:extLst>
      <p:ext uri="{BB962C8B-B14F-4D97-AF65-F5344CB8AC3E}">
        <p14:creationId xmlns:p14="http://schemas.microsoft.com/office/powerpoint/2010/main" val="807056467"/>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18" r:id="rId4"/>
    <p:sldLayoutId id="2147483805" r:id="rId5"/>
    <p:sldLayoutId id="2147483806" r:id="rId6"/>
    <p:sldLayoutId id="2147483807" r:id="rId7"/>
    <p:sldLayoutId id="2147483808" r:id="rId8"/>
    <p:sldLayoutId id="2147483809" r:id="rId9"/>
    <p:sldLayoutId id="2147483810" r:id="rId10"/>
    <p:sldLayoutId id="2147483819" r:id="rId11"/>
    <p:sldLayoutId id="2147483812" r:id="rId12"/>
    <p:sldLayoutId id="2147483813" r:id="rId13"/>
    <p:sldLayoutId id="2147483814" r:id="rId14"/>
    <p:sldLayoutId id="2147483815" r:id="rId15"/>
    <p:sldLayoutId id="2147483816" r:id="rId16"/>
    <p:sldLayoutId id="2147483817" r:id="rId17"/>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EDCE7A-1D8A-41B3-9AB7-9B1B6C01B6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6C5AC71-284A-46A0-8AAC-B299DDAA501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E48F4-8338-4E95-B0D2-ED34154377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396573-2F3F-44F9-A9CE-D5A8F81C9D23}" type="datetimeFigureOut">
              <a:rPr lang="en-GB" smtClean="0"/>
              <a:t>09/07/2025</a:t>
            </a:fld>
            <a:endParaRPr lang="en-GB"/>
          </a:p>
        </p:txBody>
      </p:sp>
      <p:sp>
        <p:nvSpPr>
          <p:cNvPr id="5" name="Footer Placeholder 4">
            <a:extLst>
              <a:ext uri="{FF2B5EF4-FFF2-40B4-BE49-F238E27FC236}">
                <a16:creationId xmlns:a16="http://schemas.microsoft.com/office/drawing/2014/main" id="{0710DE91-1FCB-4E4C-9EC5-10B454B78C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A6E70C9-97E8-4A95-8E33-A58B7539B4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C0EC04-4107-4207-B2DE-9123F9C237A2}" type="slidenum">
              <a:rPr lang="en-GB" smtClean="0"/>
              <a:t>‹#›</a:t>
            </a:fld>
            <a:endParaRPr lang="en-GB"/>
          </a:p>
        </p:txBody>
      </p:sp>
    </p:spTree>
    <p:extLst>
      <p:ext uri="{BB962C8B-B14F-4D97-AF65-F5344CB8AC3E}">
        <p14:creationId xmlns:p14="http://schemas.microsoft.com/office/powerpoint/2010/main" val="1974405313"/>
      </p:ext>
    </p:extLst>
  </p:cSld>
  <p:clrMap bg1="lt1" tx1="dk1" bg2="lt2" tx2="dk2" accent1="accent1" accent2="accent2" accent3="accent3" accent4="accent4" accent5="accent5" accent6="accent6" hlink="hlink" folHlink="folHlink"/>
  <p:sldLayoutIdLst>
    <p:sldLayoutId id="2147483650" r:id="rId1"/>
    <p:sldLayoutId id="214748364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98F9AA-2C87-421D-97C1-B4248DFDC2C2}"/>
              </a:ext>
            </a:extLst>
          </p:cNvPr>
          <p:cNvSpPr>
            <a:spLocks noGrp="1"/>
          </p:cNvSpPr>
          <p:nvPr>
            <p:ph type="title"/>
          </p:nvPr>
        </p:nvSpPr>
        <p:spPr>
          <a:xfrm>
            <a:off x="381000" y="381000"/>
            <a:ext cx="11430000" cy="1325563"/>
          </a:xfrm>
          <a:prstGeom prst="rect">
            <a:avLst/>
          </a:prstGeom>
        </p:spPr>
        <p:txBody>
          <a:bodyPr vert="horz" lIns="91440" tIns="45720" rIns="91440" bIns="45720" rtlCol="0" anchor="ctr">
            <a:noAutofit/>
          </a:bodyPr>
          <a:lstStyle/>
          <a:p>
            <a:pPr rtl="0"/>
            <a:r>
              <a:rPr lang="en-US" noProof="0"/>
              <a:t>Click to edit Master title style</a:t>
            </a:r>
            <a:endParaRPr lang="en-GB" noProof="0"/>
          </a:p>
        </p:txBody>
      </p:sp>
      <p:sp>
        <p:nvSpPr>
          <p:cNvPr id="3" name="Text Placeholder 2">
            <a:extLst>
              <a:ext uri="{FF2B5EF4-FFF2-40B4-BE49-F238E27FC236}">
                <a16:creationId xmlns:a16="http://schemas.microsoft.com/office/drawing/2014/main" id="{AE98FC63-C8D2-4CE6-A3F1-EE8ED24590C4}"/>
              </a:ext>
            </a:extLst>
          </p:cNvPr>
          <p:cNvSpPr>
            <a:spLocks noGrp="1"/>
          </p:cNvSpPr>
          <p:nvPr>
            <p:ph type="body" idx="1"/>
          </p:nvPr>
        </p:nvSpPr>
        <p:spPr>
          <a:xfrm>
            <a:off x="381000" y="1825625"/>
            <a:ext cx="11430000" cy="4351338"/>
          </a:xfrm>
          <a:prstGeom prst="rect">
            <a:avLst/>
          </a:prstGeom>
        </p:spPr>
        <p:txBody>
          <a:bodyPr vert="horz" lIns="91440" tIns="45720" rIns="91440" bIns="45720" rtlCol="0">
            <a:noAutofit/>
          </a:body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4" name="Date Placeholder 3">
            <a:extLst>
              <a:ext uri="{FF2B5EF4-FFF2-40B4-BE49-F238E27FC236}">
                <a16:creationId xmlns:a16="http://schemas.microsoft.com/office/drawing/2014/main" id="{EED77A09-15C2-4E47-948E-AACAFCA47D40}"/>
              </a:ext>
            </a:extLst>
          </p:cNvPr>
          <p:cNvSpPr>
            <a:spLocks noGrp="1"/>
          </p:cNvSpPr>
          <p:nvPr>
            <p:ph type="dt" sz="half" idx="2"/>
          </p:nvPr>
        </p:nvSpPr>
        <p:spPr>
          <a:xfrm>
            <a:off x="381000" y="6356350"/>
            <a:ext cx="2743200" cy="365125"/>
          </a:xfrm>
          <a:prstGeom prst="rect">
            <a:avLst/>
          </a:prstGeom>
        </p:spPr>
        <p:txBody>
          <a:bodyPr vert="horz" lIns="91440" tIns="45720" rIns="91440" bIns="45720" rtlCol="0" anchor="ctr">
            <a:noAutofit/>
          </a:bodyPr>
          <a:lstStyle>
            <a:lvl1pPr algn="l">
              <a:defRPr sz="1200">
                <a:solidFill>
                  <a:schemeClr val="tx2"/>
                </a:solidFill>
                <a:latin typeface="+mn-lt"/>
              </a:defRPr>
            </a:lvl1pPr>
          </a:lstStyle>
          <a:p>
            <a:pPr rtl="0"/>
            <a:r>
              <a:rPr lang="en-GB" noProof="0"/>
              <a:t>10/9/2021</a:t>
            </a:r>
          </a:p>
        </p:txBody>
      </p:sp>
      <p:sp>
        <p:nvSpPr>
          <p:cNvPr id="5" name="Footer Placeholder 4">
            <a:extLst>
              <a:ext uri="{FF2B5EF4-FFF2-40B4-BE49-F238E27FC236}">
                <a16:creationId xmlns:a16="http://schemas.microsoft.com/office/drawing/2014/main" id="{60567522-C3B6-46EB-A361-BEC2510B00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tx2"/>
                </a:solidFill>
                <a:latin typeface="+mn-lt"/>
              </a:defRPr>
            </a:lvl1pPr>
          </a:lstStyle>
          <a:p>
            <a:pPr rtl="0"/>
            <a:r>
              <a:rPr lang="en-GB" noProof="0"/>
              <a:t>PRESENTATION TITLE</a:t>
            </a:r>
          </a:p>
        </p:txBody>
      </p:sp>
      <p:sp>
        <p:nvSpPr>
          <p:cNvPr id="6" name="Slide Number Placeholder 5">
            <a:extLst>
              <a:ext uri="{FF2B5EF4-FFF2-40B4-BE49-F238E27FC236}">
                <a16:creationId xmlns:a16="http://schemas.microsoft.com/office/drawing/2014/main" id="{CDC57CF0-034F-450D-937C-718D5AF1A059}"/>
              </a:ext>
            </a:extLst>
          </p:cNvPr>
          <p:cNvSpPr>
            <a:spLocks noGrp="1"/>
          </p:cNvSpPr>
          <p:nvPr>
            <p:ph type="sldNum" sz="quarter" idx="4"/>
          </p:nvPr>
        </p:nvSpPr>
        <p:spPr>
          <a:xfrm>
            <a:off x="9067800" y="6356350"/>
            <a:ext cx="2743200" cy="365125"/>
          </a:xfrm>
          <a:prstGeom prst="rect">
            <a:avLst/>
          </a:prstGeom>
        </p:spPr>
        <p:txBody>
          <a:bodyPr vert="horz" lIns="91440" tIns="45720" rIns="91440" bIns="45720" rtlCol="0" anchor="ctr">
            <a:noAutofit/>
          </a:bodyPr>
          <a:lstStyle>
            <a:lvl1pPr algn="r">
              <a:defRPr sz="1200">
                <a:solidFill>
                  <a:schemeClr val="tx2"/>
                </a:solidFill>
                <a:latin typeface="+mn-lt"/>
              </a:defRPr>
            </a:lvl1pPr>
          </a:lstStyle>
          <a:p>
            <a:pPr rtl="0"/>
            <a:fld id="{294A09A9-5501-47C1-A89A-A340965A2BE2}" type="slidenum">
              <a:rPr lang="en-GB" noProof="0" smtClean="0"/>
              <a:pPr rtl="0"/>
              <a:t>‹#›</a:t>
            </a:fld>
            <a:endParaRPr lang="en-GB" noProof="0"/>
          </a:p>
        </p:txBody>
      </p:sp>
    </p:spTree>
    <p:extLst>
      <p:ext uri="{BB962C8B-B14F-4D97-AF65-F5344CB8AC3E}">
        <p14:creationId xmlns:p14="http://schemas.microsoft.com/office/powerpoint/2010/main" val="1788353970"/>
      </p:ext>
    </p:extLst>
  </p:cSld>
  <p:clrMap bg1="lt1" tx1="dk1" bg2="lt2" tx2="dk2" accent1="accent1" accent2="accent2" accent3="accent3" accent4="accent4" accent5="accent5" accent6="accent6" hlink="hlink" folHlink="folHlink"/>
  <p:sldLayoutIdLst>
    <p:sldLayoutId id="2147483659" r:id="rId1"/>
    <p:sldLayoutId id="2147483666" r:id="rId2"/>
    <p:sldLayoutId id="2147483823" r:id="rId3"/>
    <p:sldLayoutId id="2147483651" r:id="rId4"/>
    <p:sldLayoutId id="2147483665" r:id="rId5"/>
    <p:sldLayoutId id="2147483667" r:id="rId6"/>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A4A3A4"/>
          </p15:clr>
        </p15:guide>
        <p15:guide id="2" pos="3840" userDrawn="1">
          <p15:clr>
            <a:srgbClr val="A4A3A4"/>
          </p15:clr>
        </p15:guide>
        <p15:guide id="3" pos="240" userDrawn="1">
          <p15:clr>
            <a:srgbClr val="547EBF"/>
          </p15:clr>
        </p15:guide>
        <p15:guide id="4" orient="horz" pos="240" userDrawn="1">
          <p15:clr>
            <a:srgbClr val="547EBF"/>
          </p15:clr>
        </p15:guide>
        <p15:guide id="5" pos="7440" userDrawn="1">
          <p15:clr>
            <a:srgbClr val="547EBF"/>
          </p15:clr>
        </p15:guide>
        <p15:guide id="6" orient="horz" pos="4080" userDrawn="1">
          <p15:clr>
            <a:srgbClr val="547EBF"/>
          </p15:clr>
        </p15:guide>
        <p15:guide id="7" pos="3960" userDrawn="1">
          <p15:clr>
            <a:srgbClr val="547EBF"/>
          </p15:clr>
        </p15:guide>
        <p15:guide id="8" pos="3720" userDrawn="1">
          <p15:clr>
            <a:srgbClr val="547EBF"/>
          </p15:clr>
        </p15:guide>
        <p15:guide id="9" pos="2112" userDrawn="1">
          <p15:clr>
            <a:srgbClr val="547EBF"/>
          </p15:clr>
        </p15:guide>
        <p15:guide id="10" pos="1848" userDrawn="1">
          <p15:clr>
            <a:srgbClr val="547EBF"/>
          </p15:clr>
        </p15:guide>
        <p15:guide id="11" pos="5568" userDrawn="1">
          <p15:clr>
            <a:srgbClr val="547EBF"/>
          </p15:clr>
        </p15:guide>
        <p15:guide id="12" pos="5832" userDrawn="1">
          <p15:clr>
            <a:srgbClr val="547EBF"/>
          </p15:clr>
        </p15:guide>
        <p15:guide id="13" pos="4968" userDrawn="1">
          <p15:clr>
            <a:srgbClr val="9FCC3B"/>
          </p15:clr>
        </p15:guide>
        <p15:guide id="14" pos="5208" userDrawn="1">
          <p15:clr>
            <a:srgbClr val="9FCC3B"/>
          </p15:clr>
        </p15:guide>
        <p15:guide id="15" pos="2712" userDrawn="1">
          <p15:clr>
            <a:srgbClr val="9FCC3B"/>
          </p15:clr>
        </p15:guide>
        <p15:guide id="16" pos="2472" userDrawn="1">
          <p15:clr>
            <a:srgbClr val="9FCC3B"/>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descr="A cartoon sunflower with rainbow&#10;&#10;Description automatically generated">
            <a:extLst>
              <a:ext uri="{FF2B5EF4-FFF2-40B4-BE49-F238E27FC236}">
                <a16:creationId xmlns:a16="http://schemas.microsoft.com/office/drawing/2014/main" id="{1E90F284-C6C5-963D-4FDD-44C155BA382C}"/>
              </a:ext>
            </a:extLst>
          </p:cNvPr>
          <p:cNvPicPr>
            <a:picLocks noChangeAspect="1"/>
          </p:cNvPicPr>
          <p:nvPr userDrawn="1"/>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497612012"/>
      </p:ext>
    </p:extLst>
  </p:cSld>
  <p:clrMap bg1="lt1" tx1="dk1" bg2="lt2" tx2="dk2" accent1="accent1" accent2="accent2" accent3="accent3" accent4="accent4" accent5="accent5" accent6="accent6" hlink="hlink" folHlink="folHlink"/>
  <p:sldLayoutIdLst>
    <p:sldLayoutId id="2147483763" r:id="rId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descr="A screenshot of a computer&#10;&#10;Description automatically generated">
            <a:extLst>
              <a:ext uri="{FF2B5EF4-FFF2-40B4-BE49-F238E27FC236}">
                <a16:creationId xmlns:a16="http://schemas.microsoft.com/office/drawing/2014/main" id="{251C352C-0BAF-8CA6-5EC1-773FD447132A}"/>
              </a:ext>
            </a:extLst>
          </p:cNvPr>
          <p:cNvPicPr>
            <a:picLocks noChangeAspect="1"/>
          </p:cNvPicPr>
          <p:nvPr userDrawn="1"/>
        </p:nvPicPr>
        <p:blipFill>
          <a:blip r:embed="rId4"/>
          <a:stretch>
            <a:fillRect/>
          </a:stretch>
        </p:blipFill>
        <p:spPr>
          <a:xfrm>
            <a:off x="0" y="0"/>
            <a:ext cx="12192000" cy="6858000"/>
          </a:xfrm>
          <a:prstGeom prst="rect">
            <a:avLst/>
          </a:prstGeom>
        </p:spPr>
      </p:pic>
    </p:spTree>
    <p:extLst>
      <p:ext uri="{BB962C8B-B14F-4D97-AF65-F5344CB8AC3E}">
        <p14:creationId xmlns:p14="http://schemas.microsoft.com/office/powerpoint/2010/main" val="1511557482"/>
      </p:ext>
    </p:extLst>
  </p:cSld>
  <p:clrMap bg1="lt1" tx1="dk1" bg2="lt2" tx2="dk2" accent1="accent1" accent2="accent2" accent3="accent3" accent4="accent4" accent5="accent5" accent6="accent6" hlink="hlink" folHlink="folHlink"/>
  <p:sldLayoutIdLst>
    <p:sldLayoutId id="2147483679" r:id="rId1"/>
    <p:sldLayoutId id="2147483674" r:id="rId2"/>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A cartoon of a child with a flower and rainbows&#10;&#10;Description automatically generated">
            <a:extLst>
              <a:ext uri="{FF2B5EF4-FFF2-40B4-BE49-F238E27FC236}">
                <a16:creationId xmlns:a16="http://schemas.microsoft.com/office/drawing/2014/main" id="{297F5BF2-4F17-63D0-AA2C-BF45B782C867}"/>
              </a:ext>
            </a:extLst>
          </p:cNvPr>
          <p:cNvPicPr>
            <a:picLocks noChangeAspect="1"/>
          </p:cNvPicPr>
          <p:nvPr userDrawn="1"/>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333291291"/>
      </p:ext>
    </p:extLst>
  </p:cSld>
  <p:clrMap bg1="lt1" tx1="dk1" bg2="lt2" tx2="dk2" accent1="accent1" accent2="accent2" accent3="accent3" accent4="accent4" accent5="accent5" accent6="accent6" hlink="hlink" folHlink="folHlink"/>
  <p:sldLayoutIdLst>
    <p:sldLayoutId id="2147483775" r:id="rId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descr="A cartoon of a child in a flower with rainbows&#10;&#10;Description automatically generated">
            <a:extLst>
              <a:ext uri="{FF2B5EF4-FFF2-40B4-BE49-F238E27FC236}">
                <a16:creationId xmlns:a16="http://schemas.microsoft.com/office/drawing/2014/main" id="{416B6FBB-39FD-FBE3-ED65-E182CF98CA19}"/>
              </a:ext>
            </a:extLst>
          </p:cNvPr>
          <p:cNvPicPr>
            <a:picLocks noChangeAspect="1"/>
          </p:cNvPicPr>
          <p:nvPr userDrawn="1"/>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812963299"/>
      </p:ext>
    </p:extLst>
  </p:cSld>
  <p:clrMap bg1="lt1" tx1="dk1" bg2="lt2" tx2="dk2" accent1="accent1" accent2="accent2" accent3="accent3" accent4="accent4" accent5="accent5" accent6="accent6" hlink="hlink" folHlink="folHlink"/>
  <p:sldLayoutIdLst>
    <p:sldLayoutId id="2147483811" r:id="rId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descr="A cartoon character in a flower with rainbows&#10;&#10;Description automatically generated">
            <a:extLst>
              <a:ext uri="{FF2B5EF4-FFF2-40B4-BE49-F238E27FC236}">
                <a16:creationId xmlns:a16="http://schemas.microsoft.com/office/drawing/2014/main" id="{B35A62E7-3D42-8DDF-0328-64A84B5F36E8}"/>
              </a:ext>
            </a:extLst>
          </p:cNvPr>
          <p:cNvPicPr>
            <a:picLocks noChangeAspect="1"/>
          </p:cNvPicPr>
          <p:nvPr userDrawn="1"/>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196744174"/>
      </p:ext>
    </p:extLst>
  </p:cSld>
  <p:clrMap bg1="lt1" tx1="dk1" bg2="lt2" tx2="dk2" accent1="accent1" accent2="accent2" accent3="accent3" accent4="accent4" accent5="accent5" accent6="accent6" hlink="hlink" folHlink="folHlink"/>
  <p:sldLayoutIdLst>
    <p:sldLayoutId id="2147483787" r:id="rId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66757863"/>
      </p:ext>
    </p:extLst>
  </p:cSld>
  <p:clrMap bg1="lt1" tx1="dk1" bg2="lt2" tx2="dk2" accent1="accent1" accent2="accent2" accent3="accent3" accent4="accent4" accent5="accent5" accent6="accent6" hlink="hlink" folHlink="folHlink"/>
  <p:sldLayoutIdLst>
    <p:sldLayoutId id="2147483654" r:id="rId1"/>
    <p:sldLayoutId id="214748365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name="simple-light-2">
    <p:bg>
      <p:bgPr>
        <a:no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390167"/>
            <a:ext cx="11360800" cy="7636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dk1"/>
              </a:buClr>
              <a:buSzPts val="2900"/>
              <a:buFont typeface="Fira Sans Extra Condensed"/>
              <a:buNone/>
              <a:defRPr sz="2900" b="1">
                <a:solidFill>
                  <a:schemeClr val="dk1"/>
                </a:solidFill>
                <a:latin typeface="Fira Sans Extra Condensed"/>
                <a:ea typeface="Fira Sans Extra Condensed"/>
                <a:cs typeface="Fira Sans Extra Condensed"/>
                <a:sym typeface="Fira Sans Extra Condensed"/>
              </a:defRPr>
            </a:lvl1pPr>
            <a:lvl2pPr lvl="1" algn="ctr" rtl="0">
              <a:spcBef>
                <a:spcPts val="0"/>
              </a:spcBef>
              <a:spcAft>
                <a:spcPts val="0"/>
              </a:spcAft>
              <a:buClr>
                <a:schemeClr val="dk1"/>
              </a:buClr>
              <a:buSzPts val="2900"/>
              <a:buFont typeface="Fira Sans Extra Condensed"/>
              <a:buNone/>
              <a:defRPr sz="2900" b="1">
                <a:solidFill>
                  <a:schemeClr val="dk1"/>
                </a:solidFill>
                <a:latin typeface="Fira Sans Extra Condensed"/>
                <a:ea typeface="Fira Sans Extra Condensed"/>
                <a:cs typeface="Fira Sans Extra Condensed"/>
                <a:sym typeface="Fira Sans Extra Condensed"/>
              </a:defRPr>
            </a:lvl2pPr>
            <a:lvl3pPr lvl="2" algn="ctr" rtl="0">
              <a:spcBef>
                <a:spcPts val="0"/>
              </a:spcBef>
              <a:spcAft>
                <a:spcPts val="0"/>
              </a:spcAft>
              <a:buClr>
                <a:schemeClr val="dk1"/>
              </a:buClr>
              <a:buSzPts val="2900"/>
              <a:buFont typeface="Fira Sans Extra Condensed"/>
              <a:buNone/>
              <a:defRPr sz="2900" b="1">
                <a:solidFill>
                  <a:schemeClr val="dk1"/>
                </a:solidFill>
                <a:latin typeface="Fira Sans Extra Condensed"/>
                <a:ea typeface="Fira Sans Extra Condensed"/>
                <a:cs typeface="Fira Sans Extra Condensed"/>
                <a:sym typeface="Fira Sans Extra Condensed"/>
              </a:defRPr>
            </a:lvl3pPr>
            <a:lvl4pPr lvl="3" algn="ctr" rtl="0">
              <a:spcBef>
                <a:spcPts val="0"/>
              </a:spcBef>
              <a:spcAft>
                <a:spcPts val="0"/>
              </a:spcAft>
              <a:buClr>
                <a:schemeClr val="dk1"/>
              </a:buClr>
              <a:buSzPts val="2900"/>
              <a:buFont typeface="Fira Sans Extra Condensed"/>
              <a:buNone/>
              <a:defRPr sz="2900" b="1">
                <a:solidFill>
                  <a:schemeClr val="dk1"/>
                </a:solidFill>
                <a:latin typeface="Fira Sans Extra Condensed"/>
                <a:ea typeface="Fira Sans Extra Condensed"/>
                <a:cs typeface="Fira Sans Extra Condensed"/>
                <a:sym typeface="Fira Sans Extra Condensed"/>
              </a:defRPr>
            </a:lvl4pPr>
            <a:lvl5pPr lvl="4" algn="ctr" rtl="0">
              <a:spcBef>
                <a:spcPts val="0"/>
              </a:spcBef>
              <a:spcAft>
                <a:spcPts val="0"/>
              </a:spcAft>
              <a:buClr>
                <a:schemeClr val="dk1"/>
              </a:buClr>
              <a:buSzPts val="2900"/>
              <a:buFont typeface="Fira Sans Extra Condensed"/>
              <a:buNone/>
              <a:defRPr sz="2900" b="1">
                <a:solidFill>
                  <a:schemeClr val="dk1"/>
                </a:solidFill>
                <a:latin typeface="Fira Sans Extra Condensed"/>
                <a:ea typeface="Fira Sans Extra Condensed"/>
                <a:cs typeface="Fira Sans Extra Condensed"/>
                <a:sym typeface="Fira Sans Extra Condensed"/>
              </a:defRPr>
            </a:lvl5pPr>
            <a:lvl6pPr lvl="5" algn="ctr" rtl="0">
              <a:spcBef>
                <a:spcPts val="0"/>
              </a:spcBef>
              <a:spcAft>
                <a:spcPts val="0"/>
              </a:spcAft>
              <a:buClr>
                <a:schemeClr val="dk1"/>
              </a:buClr>
              <a:buSzPts val="2900"/>
              <a:buFont typeface="Fira Sans Extra Condensed"/>
              <a:buNone/>
              <a:defRPr sz="2900" b="1">
                <a:solidFill>
                  <a:schemeClr val="dk1"/>
                </a:solidFill>
                <a:latin typeface="Fira Sans Extra Condensed"/>
                <a:ea typeface="Fira Sans Extra Condensed"/>
                <a:cs typeface="Fira Sans Extra Condensed"/>
                <a:sym typeface="Fira Sans Extra Condensed"/>
              </a:defRPr>
            </a:lvl6pPr>
            <a:lvl7pPr lvl="6" algn="ctr" rtl="0">
              <a:spcBef>
                <a:spcPts val="0"/>
              </a:spcBef>
              <a:spcAft>
                <a:spcPts val="0"/>
              </a:spcAft>
              <a:buClr>
                <a:schemeClr val="dk1"/>
              </a:buClr>
              <a:buSzPts val="2900"/>
              <a:buFont typeface="Fira Sans Extra Condensed"/>
              <a:buNone/>
              <a:defRPr sz="2900" b="1">
                <a:solidFill>
                  <a:schemeClr val="dk1"/>
                </a:solidFill>
                <a:latin typeface="Fira Sans Extra Condensed"/>
                <a:ea typeface="Fira Sans Extra Condensed"/>
                <a:cs typeface="Fira Sans Extra Condensed"/>
                <a:sym typeface="Fira Sans Extra Condensed"/>
              </a:defRPr>
            </a:lvl7pPr>
            <a:lvl8pPr lvl="7" algn="ctr" rtl="0">
              <a:spcBef>
                <a:spcPts val="0"/>
              </a:spcBef>
              <a:spcAft>
                <a:spcPts val="0"/>
              </a:spcAft>
              <a:buClr>
                <a:schemeClr val="dk1"/>
              </a:buClr>
              <a:buSzPts val="2900"/>
              <a:buFont typeface="Fira Sans Extra Condensed"/>
              <a:buNone/>
              <a:defRPr sz="2900" b="1">
                <a:solidFill>
                  <a:schemeClr val="dk1"/>
                </a:solidFill>
                <a:latin typeface="Fira Sans Extra Condensed"/>
                <a:ea typeface="Fira Sans Extra Condensed"/>
                <a:cs typeface="Fira Sans Extra Condensed"/>
                <a:sym typeface="Fira Sans Extra Condensed"/>
              </a:defRPr>
            </a:lvl8pPr>
            <a:lvl9pPr lvl="8" algn="ctr" rtl="0">
              <a:spcBef>
                <a:spcPts val="0"/>
              </a:spcBef>
              <a:spcAft>
                <a:spcPts val="0"/>
              </a:spcAft>
              <a:buClr>
                <a:schemeClr val="dk1"/>
              </a:buClr>
              <a:buSzPts val="2900"/>
              <a:buFont typeface="Fira Sans Extra Condensed"/>
              <a:buNone/>
              <a:defRPr sz="2900" b="1">
                <a:solidFill>
                  <a:schemeClr val="dk1"/>
                </a:solidFill>
                <a:latin typeface="Fira Sans Extra Condensed"/>
                <a:ea typeface="Fira Sans Extra Condensed"/>
                <a:cs typeface="Fira Sans Extra Condensed"/>
                <a:sym typeface="Fira Sans Extra Condensed"/>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1pPr>
            <a:lvl2pPr marL="914400" lvl="1"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822"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1.xml"/><Relationship Id="rId5" Type="http://schemas.openxmlformats.org/officeDocument/2006/relationships/chart" Target="../charts/chart4.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hyperlink" Target="http://www.baatn.org.uk/" TargetMode="External"/><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hyperlink" Target="mailto:Priyanka.Ayodele@gmmh.nhs.uk"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1.xml"/><Relationship Id="rId5" Type="http://schemas.openxmlformats.org/officeDocument/2006/relationships/chart" Target="../charts/chart8.xml"/><Relationship Id="rId4" Type="http://schemas.openxmlformats.org/officeDocument/2006/relationships/chart" Target="../charts/chart7.xml"/></Relationships>
</file>

<file path=ppt/slides/_rels/slide2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0.xml"/><Relationship Id="rId1" Type="http://schemas.openxmlformats.org/officeDocument/2006/relationships/slideLayout" Target="../slideLayouts/slideLayout21.xml"/><Relationship Id="rId6" Type="http://schemas.openxmlformats.org/officeDocument/2006/relationships/chart" Target="../charts/chart12.xml"/><Relationship Id="rId5" Type="http://schemas.openxmlformats.org/officeDocument/2006/relationships/chart" Target="../charts/chart11.xml"/><Relationship Id="rId4" Type="http://schemas.openxmlformats.org/officeDocument/2006/relationships/chart" Target="../charts/chart10.xml"/></Relationships>
</file>

<file path=ppt/slides/_rels/slide23.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1.xml"/><Relationship Id="rId1" Type="http://schemas.openxmlformats.org/officeDocument/2006/relationships/slideLayout" Target="../slideLayouts/slideLayout21.xml"/><Relationship Id="rId6" Type="http://schemas.openxmlformats.org/officeDocument/2006/relationships/chart" Target="../charts/chart16.xml"/><Relationship Id="rId5" Type="http://schemas.openxmlformats.org/officeDocument/2006/relationships/chart" Target="../charts/chart15.xml"/><Relationship Id="rId4" Type="http://schemas.openxmlformats.org/officeDocument/2006/relationships/chart" Target="../charts/char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11.sv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13.sv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6.xml.rels><?xml version="1.0" encoding="UTF-8" standalone="yes"?>
<Relationships xmlns="http://schemas.openxmlformats.org/package/2006/relationships"><Relationship Id="rId3" Type="http://schemas.openxmlformats.org/officeDocument/2006/relationships/hyperlink" Target="https://www.hee.nhs.uk/our-work/mental-health/children-young-peoples-mental-health-services" TargetMode="External"/><Relationship Id="rId2" Type="http://schemas.openxmlformats.org/officeDocument/2006/relationships/hyperlink" Target="https://indepth.nice.org.uk/our-5-year-workforce-equality-diversity-and-inclusion-roadmap/index" TargetMode="External"/><Relationship Id="rId1" Type="http://schemas.openxmlformats.org/officeDocument/2006/relationships/slideLayout" Target="../slideLayouts/slideLayout2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8.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17.png"/><Relationship Id="rId1" Type="http://schemas.openxmlformats.org/officeDocument/2006/relationships/slideLayout" Target="../slideLayouts/slideLayout31.xml"/><Relationship Id="rId6" Type="http://schemas.openxmlformats.org/officeDocument/2006/relationships/customXml" Target="../ink/ink3.xml"/><Relationship Id="rId5" Type="http://schemas.openxmlformats.org/officeDocument/2006/relationships/customXml" Target="../ink/ink2.xml"/><Relationship Id="rId4" Type="http://schemas.openxmlformats.org/officeDocument/2006/relationships/image" Target="../media/image18.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15.svg"/></Relationships>
</file>

<file path=ppt/slides/_rels/slide5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30.xml"/><Relationship Id="rId4" Type="http://schemas.openxmlformats.org/officeDocument/2006/relationships/image" Target="../media/image21.png"/></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2.png"/><Relationship Id="rId2" Type="http://schemas.openxmlformats.org/officeDocument/2006/relationships/diagramData" Target="../diagrams/data1.xml"/><Relationship Id="rId1" Type="http://schemas.openxmlformats.org/officeDocument/2006/relationships/slideLayout" Target="../slideLayouts/slideLayout3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2.png"/><Relationship Id="rId2" Type="http://schemas.openxmlformats.org/officeDocument/2006/relationships/diagramData" Target="../diagrams/data2.xml"/><Relationship Id="rId1" Type="http://schemas.openxmlformats.org/officeDocument/2006/relationships/slideLayout" Target="../slideLayouts/slideLayout3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3.jpeg"/><Relationship Id="rId2" Type="http://schemas.openxmlformats.org/officeDocument/2006/relationships/diagramData" Target="../diagrams/data3.xml"/><Relationship Id="rId1" Type="http://schemas.openxmlformats.org/officeDocument/2006/relationships/slideLayout" Target="../slideLayouts/slideLayout30.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0.xml"/></Relationships>
</file>

<file path=ppt/slides/_rels/slide5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0.xml"/></Relationships>
</file>

<file path=ppt/slides/_rels/slide5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0.xml"/></Relationships>
</file>

<file path=ppt/slides/_rels/slide5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33.xml"/><Relationship Id="rId4" Type="http://schemas.openxmlformats.org/officeDocument/2006/relationships/image" Target="../media/image27.png"/></Relationships>
</file>

<file path=ppt/slides/_rels/slide5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32.xml"/><Relationship Id="rId4" Type="http://schemas.openxmlformats.org/officeDocument/2006/relationships/image" Target="../media/image27.png"/></Relationships>
</file>

<file path=ppt/slides/_rels/slide5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32.xml"/><Relationship Id="rId4" Type="http://schemas.openxmlformats.org/officeDocument/2006/relationships/image" Target="../media/image2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32.xml"/><Relationship Id="rId4" Type="http://schemas.openxmlformats.org/officeDocument/2006/relationships/image" Target="../media/image27.png"/></Relationships>
</file>

<file path=ppt/slides/_rels/slide61.xml.rels><?xml version="1.0" encoding="UTF-8" standalone="yes"?>
<Relationships xmlns="http://schemas.openxmlformats.org/package/2006/relationships"><Relationship Id="rId8" Type="http://schemas.openxmlformats.org/officeDocument/2006/relationships/image" Target="../media/image33.svg"/><Relationship Id="rId13" Type="http://schemas.openxmlformats.org/officeDocument/2006/relationships/image" Target="../media/image38.png"/><Relationship Id="rId3" Type="http://schemas.openxmlformats.org/officeDocument/2006/relationships/image" Target="../media/image28.png"/><Relationship Id="rId7" Type="http://schemas.openxmlformats.org/officeDocument/2006/relationships/image" Target="../media/image32.png"/><Relationship Id="rId12" Type="http://schemas.openxmlformats.org/officeDocument/2006/relationships/image" Target="../media/image37.svg"/><Relationship Id="rId2" Type="http://schemas.openxmlformats.org/officeDocument/2006/relationships/notesSlide" Target="../notesSlides/notesSlide19.xml"/><Relationship Id="rId16" Type="http://schemas.openxmlformats.org/officeDocument/2006/relationships/image" Target="../media/image27.png"/><Relationship Id="rId1" Type="http://schemas.openxmlformats.org/officeDocument/2006/relationships/slideLayout" Target="../slideLayouts/slideLayout32.xml"/><Relationship Id="rId6" Type="http://schemas.openxmlformats.org/officeDocument/2006/relationships/image" Target="../media/image31.svg"/><Relationship Id="rId11" Type="http://schemas.openxmlformats.org/officeDocument/2006/relationships/image" Target="../media/image36.png"/><Relationship Id="rId5" Type="http://schemas.openxmlformats.org/officeDocument/2006/relationships/image" Target="../media/image30.png"/><Relationship Id="rId15" Type="http://schemas.openxmlformats.org/officeDocument/2006/relationships/image" Target="../media/image26.png"/><Relationship Id="rId10" Type="http://schemas.openxmlformats.org/officeDocument/2006/relationships/image" Target="../media/image35.svg"/><Relationship Id="rId4" Type="http://schemas.openxmlformats.org/officeDocument/2006/relationships/image" Target="../media/image29.svg"/><Relationship Id="rId9" Type="http://schemas.openxmlformats.org/officeDocument/2006/relationships/image" Target="../media/image34.png"/><Relationship Id="rId14" Type="http://schemas.openxmlformats.org/officeDocument/2006/relationships/image" Target="../media/image39.svg"/></Relationships>
</file>

<file path=ppt/slides/_rels/slide6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33.xml"/><Relationship Id="rId6" Type="http://schemas.openxmlformats.org/officeDocument/2006/relationships/hyperlink" Target="https://northumbriaknowledgebank.flintbox.com/technologies/f31b7879-f1cc-469e-81c4-e16fd12de61c" TargetMode="External"/><Relationship Id="rId5" Type="http://schemas.openxmlformats.org/officeDocument/2006/relationships/image" Target="../media/image27.png"/><Relationship Id="rId4" Type="http://schemas.openxmlformats.org/officeDocument/2006/relationships/image" Target="../media/image40.png"/></Relationships>
</file>

<file path=ppt/slides/_rels/slide6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35.xml"/><Relationship Id="rId5" Type="http://schemas.openxmlformats.org/officeDocument/2006/relationships/image" Target="../media/image44.png"/><Relationship Id="rId4" Type="http://schemas.openxmlformats.org/officeDocument/2006/relationships/image" Target="../media/image43.png"/></Relationships>
</file>

<file path=ppt/slides/_rels/slide6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4.xml"/></Relationships>
</file>

<file path=ppt/slides/_rels/slide6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4.xml"/></Relationships>
</file>

<file path=ppt/slides/_rels/slide6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34.xml"/></Relationships>
</file>

<file path=ppt/slides/_rels/slide6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7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34.xml"/><Relationship Id="rId4" Type="http://schemas.openxmlformats.org/officeDocument/2006/relationships/image" Target="../media/image52.png"/></Relationships>
</file>

<file path=ppt/slides/_rels/slide7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0.png"/><Relationship Id="rId1" Type="http://schemas.openxmlformats.org/officeDocument/2006/relationships/slideLayout" Target="../slideLayouts/slideLayout3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7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34.xml"/></Relationships>
</file>

<file path=ppt/slides/_rels/slide7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34.xml"/></Relationships>
</file>

<file path=ppt/slides/_rels/slide7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3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4.xml"/></Relationships>
</file>

<file path=ppt/slides/_rels/slide7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8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34.xml"/></Relationships>
</file>

<file path=ppt/slides/_rels/slide81.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34.xml"/></Relationships>
</file>

<file path=ppt/slides/_rels/slide8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34CE3EC-897C-2A71-3FAE-D4108A7D3174}"/>
              </a:ext>
            </a:extLst>
          </p:cNvPr>
          <p:cNvSpPr/>
          <p:nvPr/>
        </p:nvSpPr>
        <p:spPr>
          <a:xfrm>
            <a:off x="0" y="0"/>
            <a:ext cx="12192000" cy="6858000"/>
          </a:xfrm>
          <a:prstGeom prst="rect">
            <a:avLst/>
          </a:prstGeom>
          <a:solidFill>
            <a:srgbClr val="59215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Rounded Corners 3">
            <a:extLst>
              <a:ext uri="{FF2B5EF4-FFF2-40B4-BE49-F238E27FC236}">
                <a16:creationId xmlns:a16="http://schemas.microsoft.com/office/drawing/2014/main" id="{A34F1260-41AD-2DF6-31D9-02328B3E0F4F}"/>
              </a:ext>
            </a:extLst>
          </p:cNvPr>
          <p:cNvSpPr/>
          <p:nvPr/>
        </p:nvSpPr>
        <p:spPr>
          <a:xfrm>
            <a:off x="323851" y="363538"/>
            <a:ext cx="11582400" cy="4475161"/>
          </a:xfrm>
          <a:prstGeom prst="roundRect">
            <a:avLst>
              <a:gd name="adj" fmla="val 2141"/>
            </a:avLst>
          </a:prstGeom>
          <a:solidFill>
            <a:srgbClr val="853D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1">
            <a:extLst>
              <a:ext uri="{FF2B5EF4-FFF2-40B4-BE49-F238E27FC236}">
                <a16:creationId xmlns:a16="http://schemas.microsoft.com/office/drawing/2014/main" id="{A89566BF-2775-4741-6B73-0D0246489EF4}"/>
              </a:ext>
            </a:extLst>
          </p:cNvPr>
          <p:cNvSpPr>
            <a:spLocks noGrp="1"/>
          </p:cNvSpPr>
          <p:nvPr>
            <p:ph type="body" sz="quarter" idx="15"/>
          </p:nvPr>
        </p:nvSpPr>
        <p:spPr/>
        <p:txBody>
          <a:bodyPr>
            <a:normAutofit fontScale="70000" lnSpcReduction="20000"/>
          </a:bodyPr>
          <a:lstStyle/>
          <a:p>
            <a:r>
              <a:rPr lang="en-GB" sz="5400"/>
              <a:t>Who’s missing from the couch? Rethinking diversity in psychological professions</a:t>
            </a:r>
            <a:endParaRPr lang="en-GB"/>
          </a:p>
        </p:txBody>
      </p:sp>
      <p:pic>
        <p:nvPicPr>
          <p:cNvPr id="5" name="Picture 4" descr="A black and white sign with white text&#10;&#10;Description automatically generated">
            <a:extLst>
              <a:ext uri="{FF2B5EF4-FFF2-40B4-BE49-F238E27FC236}">
                <a16:creationId xmlns:a16="http://schemas.microsoft.com/office/drawing/2014/main" id="{2D16F068-5FF4-5BB6-FB1F-B784B57D77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4998" y="582614"/>
            <a:ext cx="1281227" cy="608012"/>
          </a:xfrm>
          <a:prstGeom prst="rect">
            <a:avLst/>
          </a:prstGeom>
        </p:spPr>
      </p:pic>
      <p:sp>
        <p:nvSpPr>
          <p:cNvPr id="6" name="TextBox 5">
            <a:extLst>
              <a:ext uri="{FF2B5EF4-FFF2-40B4-BE49-F238E27FC236}">
                <a16:creationId xmlns:a16="http://schemas.microsoft.com/office/drawing/2014/main" id="{215B3D41-056C-8391-0CCD-A34707A358E5}"/>
              </a:ext>
            </a:extLst>
          </p:cNvPr>
          <p:cNvSpPr txBox="1"/>
          <p:nvPr/>
        </p:nvSpPr>
        <p:spPr>
          <a:xfrm>
            <a:off x="638175" y="5165724"/>
            <a:ext cx="3190875" cy="338554"/>
          </a:xfrm>
          <a:prstGeom prst="rect">
            <a:avLst/>
          </a:prstGeom>
          <a:noFill/>
        </p:spPr>
        <p:txBody>
          <a:bodyPr wrap="square" rtlCol="0">
            <a:spAutoFit/>
          </a:bodyPr>
          <a:lstStyle/>
          <a:p>
            <a:r>
              <a:rPr lang="en-GB" sz="1600" b="1">
                <a:solidFill>
                  <a:schemeClr val="bg1"/>
                </a:solidFill>
              </a:rPr>
              <a:t>Priyanka Ayodele, EDI Lead </a:t>
            </a:r>
          </a:p>
        </p:txBody>
      </p:sp>
      <p:sp>
        <p:nvSpPr>
          <p:cNvPr id="8" name="Rectangle: Rounded Corners 7">
            <a:extLst>
              <a:ext uri="{FF2B5EF4-FFF2-40B4-BE49-F238E27FC236}">
                <a16:creationId xmlns:a16="http://schemas.microsoft.com/office/drawing/2014/main" id="{10F47D5D-9654-F48C-1EF1-3E3BAD586541}"/>
              </a:ext>
            </a:extLst>
          </p:cNvPr>
          <p:cNvSpPr/>
          <p:nvPr/>
        </p:nvSpPr>
        <p:spPr>
          <a:xfrm>
            <a:off x="10039351" y="6045199"/>
            <a:ext cx="1866900" cy="381000"/>
          </a:xfrm>
          <a:prstGeom prst="roundRect">
            <a:avLst>
              <a:gd name="adj" fmla="val 50000"/>
            </a:avLst>
          </a:prstGeom>
          <a:solidFill>
            <a:srgbClr val="853D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bg1"/>
                </a:solidFill>
              </a:rPr>
              <a:t>Improving Lives</a:t>
            </a:r>
          </a:p>
        </p:txBody>
      </p:sp>
    </p:spTree>
    <p:extLst>
      <p:ext uri="{BB962C8B-B14F-4D97-AF65-F5344CB8AC3E}">
        <p14:creationId xmlns:p14="http://schemas.microsoft.com/office/powerpoint/2010/main" val="189773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D4856-94ED-06C9-C6EC-AB989A0C9DC8}"/>
              </a:ext>
            </a:extLst>
          </p:cNvPr>
          <p:cNvSpPr>
            <a:spLocks noGrp="1"/>
          </p:cNvSpPr>
          <p:nvPr>
            <p:ph type="title"/>
          </p:nvPr>
        </p:nvSpPr>
        <p:spPr>
          <a:xfrm>
            <a:off x="579664" y="381000"/>
            <a:ext cx="10367011" cy="1333500"/>
          </a:xfrm>
        </p:spPr>
        <p:txBody>
          <a:bodyPr/>
          <a:lstStyle/>
          <a:p>
            <a:r>
              <a:rPr lang="en-GB"/>
              <a:t>Trainee EMHP Data - Ethnicity</a:t>
            </a:r>
          </a:p>
        </p:txBody>
      </p:sp>
      <p:sp>
        <p:nvSpPr>
          <p:cNvPr id="4" name="Date Placeholder 3">
            <a:extLst>
              <a:ext uri="{FF2B5EF4-FFF2-40B4-BE49-F238E27FC236}">
                <a16:creationId xmlns:a16="http://schemas.microsoft.com/office/drawing/2014/main" id="{C308BD3D-B020-00C0-72BB-660CE2915E84}"/>
              </a:ext>
            </a:extLst>
          </p:cNvPr>
          <p:cNvSpPr>
            <a:spLocks noGrp="1"/>
          </p:cNvSpPr>
          <p:nvPr>
            <p:ph type="dt" sz="half" idx="10"/>
          </p:nvPr>
        </p:nvSpPr>
        <p:spPr/>
        <p:txBody>
          <a:bodyPr/>
          <a:lstStyle/>
          <a:p>
            <a:pPr rtl="0"/>
            <a:endParaRPr lang="en-GB" noProof="0"/>
          </a:p>
        </p:txBody>
      </p:sp>
      <p:sp>
        <p:nvSpPr>
          <p:cNvPr id="5" name="Footer Placeholder 4">
            <a:extLst>
              <a:ext uri="{FF2B5EF4-FFF2-40B4-BE49-F238E27FC236}">
                <a16:creationId xmlns:a16="http://schemas.microsoft.com/office/drawing/2014/main" id="{DC1E6E6C-9FAC-8B74-46B9-93971FF190F4}"/>
              </a:ext>
            </a:extLst>
          </p:cNvPr>
          <p:cNvSpPr>
            <a:spLocks noGrp="1"/>
          </p:cNvSpPr>
          <p:nvPr>
            <p:ph type="ftr" sz="quarter" idx="11"/>
          </p:nvPr>
        </p:nvSpPr>
        <p:spPr/>
        <p:txBody>
          <a:bodyPr/>
          <a:lstStyle/>
          <a:p>
            <a:pPr rtl="0"/>
            <a:endParaRPr lang="en-GB" noProof="0"/>
          </a:p>
        </p:txBody>
      </p:sp>
      <p:sp>
        <p:nvSpPr>
          <p:cNvPr id="6" name="Slide Number Placeholder 5">
            <a:extLst>
              <a:ext uri="{FF2B5EF4-FFF2-40B4-BE49-F238E27FC236}">
                <a16:creationId xmlns:a16="http://schemas.microsoft.com/office/drawing/2014/main" id="{341323AD-3F46-0364-3870-44FBEFEC5D00}"/>
              </a:ext>
            </a:extLst>
          </p:cNvPr>
          <p:cNvSpPr>
            <a:spLocks noGrp="1"/>
          </p:cNvSpPr>
          <p:nvPr>
            <p:ph type="sldNum" sz="quarter" idx="12"/>
          </p:nvPr>
        </p:nvSpPr>
        <p:spPr/>
        <p:txBody>
          <a:bodyPr/>
          <a:lstStyle/>
          <a:p>
            <a:pPr rtl="0"/>
            <a:fld id="{294A09A9-5501-47C1-A89A-A340965A2BE2}" type="slidenum">
              <a:rPr lang="en-GB" noProof="0" smtClean="0"/>
              <a:pPr rtl="0"/>
              <a:t>10</a:t>
            </a:fld>
            <a:endParaRPr lang="en-GB" noProof="0"/>
          </a:p>
        </p:txBody>
      </p:sp>
      <p:graphicFrame>
        <p:nvGraphicFramePr>
          <p:cNvPr id="19" name="Chart 18">
            <a:extLst>
              <a:ext uri="{FF2B5EF4-FFF2-40B4-BE49-F238E27FC236}">
                <a16:creationId xmlns:a16="http://schemas.microsoft.com/office/drawing/2014/main" id="{98BE2F7D-8125-9AFB-CF73-25F7E8B2A80E}"/>
              </a:ext>
            </a:extLst>
          </p:cNvPr>
          <p:cNvGraphicFramePr>
            <a:graphicFrameLocks/>
          </p:cNvGraphicFramePr>
          <p:nvPr/>
        </p:nvGraphicFramePr>
        <p:xfrm>
          <a:off x="8693587" y="2636569"/>
          <a:ext cx="3025462" cy="353885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1" name="Chart 20">
            <a:extLst>
              <a:ext uri="{FF2B5EF4-FFF2-40B4-BE49-F238E27FC236}">
                <a16:creationId xmlns:a16="http://schemas.microsoft.com/office/drawing/2014/main" id="{080A02F3-D42F-2EC6-9C18-1D0B3F0BCF64}"/>
              </a:ext>
            </a:extLst>
          </p:cNvPr>
          <p:cNvGraphicFramePr>
            <a:graphicFrameLocks/>
          </p:cNvGraphicFramePr>
          <p:nvPr/>
        </p:nvGraphicFramePr>
        <p:xfrm>
          <a:off x="6930024" y="2718126"/>
          <a:ext cx="3025463" cy="353885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4" name="Chart 23">
            <a:extLst>
              <a:ext uri="{FF2B5EF4-FFF2-40B4-BE49-F238E27FC236}">
                <a16:creationId xmlns:a16="http://schemas.microsoft.com/office/drawing/2014/main" id="{594AC595-4CB5-431E-6FAD-407170D31D38}"/>
              </a:ext>
            </a:extLst>
          </p:cNvPr>
          <p:cNvGraphicFramePr>
            <a:graphicFrameLocks/>
          </p:cNvGraphicFramePr>
          <p:nvPr/>
        </p:nvGraphicFramePr>
        <p:xfrm>
          <a:off x="3749245" y="2726786"/>
          <a:ext cx="3025464" cy="353885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5" name="Chart 24">
            <a:extLst>
              <a:ext uri="{FF2B5EF4-FFF2-40B4-BE49-F238E27FC236}">
                <a16:creationId xmlns:a16="http://schemas.microsoft.com/office/drawing/2014/main" id="{62F057A5-7FAA-4E70-70D1-846918D837AE}"/>
              </a:ext>
            </a:extLst>
          </p:cNvPr>
          <p:cNvGraphicFramePr>
            <a:graphicFrameLocks/>
          </p:cNvGraphicFramePr>
          <p:nvPr/>
        </p:nvGraphicFramePr>
        <p:xfrm>
          <a:off x="472951" y="2742124"/>
          <a:ext cx="2887358" cy="353885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2753852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B1B2645-241A-6D48-35B9-13BE5A2AC306}"/>
              </a:ext>
            </a:extLst>
          </p:cNvPr>
          <p:cNvSpPr>
            <a:spLocks noGrp="1"/>
          </p:cNvSpPr>
          <p:nvPr>
            <p:ph idx="1"/>
          </p:nvPr>
        </p:nvSpPr>
        <p:spPr>
          <a:xfrm>
            <a:off x="677636" y="949326"/>
            <a:ext cx="9779182" cy="5772149"/>
          </a:xfrm>
        </p:spPr>
        <p:txBody>
          <a:bodyPr/>
          <a:lstStyle/>
          <a:p>
            <a:pPr algn="l">
              <a:spcBef>
                <a:spcPts val="1500"/>
              </a:spcBef>
              <a:spcAft>
                <a:spcPts val="750"/>
              </a:spcAft>
              <a:buNone/>
            </a:pPr>
            <a:r>
              <a:rPr lang="en-GB" sz="1600" b="1" i="0">
                <a:solidFill>
                  <a:srgbClr val="141424"/>
                </a:solidFill>
                <a:effectLst/>
              </a:rPr>
              <a:t>Population by race in North-West England, 2021 census</a:t>
            </a:r>
          </a:p>
          <a:p>
            <a:pPr algn="l">
              <a:spcAft>
                <a:spcPts val="750"/>
              </a:spcAft>
              <a:buFont typeface="Arial" panose="020B0604020202020204" pitchFamily="34" charset="0"/>
              <a:buChar char="•"/>
            </a:pPr>
            <a:r>
              <a:rPr lang="en-GB" sz="1600" b="1" i="0">
                <a:solidFill>
                  <a:srgbClr val="141424"/>
                </a:solidFill>
                <a:effectLst/>
              </a:rPr>
              <a:t>White </a:t>
            </a:r>
            <a:r>
              <a:rPr lang="en-GB" sz="1600" b="0" i="0">
                <a:solidFill>
                  <a:srgbClr val="141424"/>
                </a:solidFill>
                <a:effectLst/>
              </a:rPr>
              <a:t>- 85.6%</a:t>
            </a:r>
          </a:p>
          <a:p>
            <a:pPr algn="l">
              <a:spcAft>
                <a:spcPts val="750"/>
              </a:spcAft>
              <a:buFont typeface="Arial" panose="020B0604020202020204" pitchFamily="34" charset="0"/>
              <a:buChar char="•"/>
            </a:pPr>
            <a:r>
              <a:rPr lang="en-GB" sz="1600" b="1" i="0">
                <a:solidFill>
                  <a:srgbClr val="141424"/>
                </a:solidFill>
                <a:effectLst/>
              </a:rPr>
              <a:t>Asian </a:t>
            </a:r>
            <a:r>
              <a:rPr lang="en-GB" sz="1600" b="0" i="0">
                <a:solidFill>
                  <a:srgbClr val="141424"/>
                </a:solidFill>
                <a:effectLst/>
              </a:rPr>
              <a:t>- 8.4%</a:t>
            </a:r>
          </a:p>
          <a:p>
            <a:pPr algn="l">
              <a:spcAft>
                <a:spcPts val="750"/>
              </a:spcAft>
              <a:buFont typeface="Arial" panose="020B0604020202020204" pitchFamily="34" charset="0"/>
              <a:buChar char="•"/>
            </a:pPr>
            <a:r>
              <a:rPr lang="en-GB" sz="1600" b="1" i="0">
                <a:solidFill>
                  <a:srgbClr val="141424"/>
                </a:solidFill>
                <a:effectLst/>
              </a:rPr>
              <a:t>Black </a:t>
            </a:r>
            <a:r>
              <a:rPr lang="en-GB" sz="1600" b="0" i="0">
                <a:solidFill>
                  <a:srgbClr val="141424"/>
                </a:solidFill>
                <a:effectLst/>
              </a:rPr>
              <a:t>- 2.3%</a:t>
            </a:r>
          </a:p>
          <a:p>
            <a:pPr algn="l">
              <a:spcAft>
                <a:spcPts val="750"/>
              </a:spcAft>
              <a:buFont typeface="Arial" panose="020B0604020202020204" pitchFamily="34" charset="0"/>
              <a:buChar char="•"/>
            </a:pPr>
            <a:r>
              <a:rPr lang="en-GB" sz="1600" b="1" i="0">
                <a:solidFill>
                  <a:srgbClr val="141424"/>
                </a:solidFill>
                <a:effectLst/>
              </a:rPr>
              <a:t>Mixed </a:t>
            </a:r>
            <a:r>
              <a:rPr lang="en-GB" sz="1600" b="0" i="0">
                <a:solidFill>
                  <a:srgbClr val="141424"/>
                </a:solidFill>
                <a:effectLst/>
              </a:rPr>
              <a:t>- 2.2%</a:t>
            </a:r>
          </a:p>
          <a:p>
            <a:pPr algn="l">
              <a:spcAft>
                <a:spcPts val="750"/>
              </a:spcAft>
              <a:buFont typeface="Arial" panose="020B0604020202020204" pitchFamily="34" charset="0"/>
              <a:buChar char="•"/>
            </a:pPr>
            <a:r>
              <a:rPr lang="en-GB" sz="1600" b="1" i="0">
                <a:solidFill>
                  <a:srgbClr val="141424"/>
                </a:solidFill>
                <a:effectLst/>
              </a:rPr>
              <a:t>Other </a:t>
            </a:r>
            <a:r>
              <a:rPr lang="en-GB" sz="1600" b="0" i="0">
                <a:solidFill>
                  <a:srgbClr val="141424"/>
                </a:solidFill>
                <a:effectLst/>
              </a:rPr>
              <a:t>- 1.5%</a:t>
            </a:r>
          </a:p>
          <a:p>
            <a:endParaRPr lang="en-GB"/>
          </a:p>
        </p:txBody>
      </p:sp>
      <p:sp>
        <p:nvSpPr>
          <p:cNvPr id="4" name="Date Placeholder 3">
            <a:extLst>
              <a:ext uri="{FF2B5EF4-FFF2-40B4-BE49-F238E27FC236}">
                <a16:creationId xmlns:a16="http://schemas.microsoft.com/office/drawing/2014/main" id="{6A14EC2D-BC61-4B5B-3E23-E4047EE8AFD0}"/>
              </a:ext>
            </a:extLst>
          </p:cNvPr>
          <p:cNvSpPr>
            <a:spLocks noGrp="1"/>
          </p:cNvSpPr>
          <p:nvPr>
            <p:ph type="dt" sz="half" idx="2"/>
          </p:nvPr>
        </p:nvSpPr>
        <p:spPr/>
        <p:txBody>
          <a:bodyPr/>
          <a:lstStyle/>
          <a:p>
            <a:pPr rtl="0"/>
            <a:endParaRPr lang="en-GB" noProof="0"/>
          </a:p>
        </p:txBody>
      </p:sp>
      <p:sp>
        <p:nvSpPr>
          <p:cNvPr id="5" name="Footer Placeholder 4">
            <a:extLst>
              <a:ext uri="{FF2B5EF4-FFF2-40B4-BE49-F238E27FC236}">
                <a16:creationId xmlns:a16="http://schemas.microsoft.com/office/drawing/2014/main" id="{6473BA14-20F2-3CE7-6B7B-7BA0481400A8}"/>
              </a:ext>
            </a:extLst>
          </p:cNvPr>
          <p:cNvSpPr>
            <a:spLocks noGrp="1"/>
          </p:cNvSpPr>
          <p:nvPr>
            <p:ph type="ftr" sz="quarter" idx="3"/>
          </p:nvPr>
        </p:nvSpPr>
        <p:spPr/>
        <p:txBody>
          <a:bodyPr/>
          <a:lstStyle/>
          <a:p>
            <a:pPr rtl="0"/>
            <a:endParaRPr lang="en-GB" noProof="0"/>
          </a:p>
        </p:txBody>
      </p:sp>
      <p:sp>
        <p:nvSpPr>
          <p:cNvPr id="6" name="Slide Number Placeholder 5">
            <a:extLst>
              <a:ext uri="{FF2B5EF4-FFF2-40B4-BE49-F238E27FC236}">
                <a16:creationId xmlns:a16="http://schemas.microsoft.com/office/drawing/2014/main" id="{AA002DE5-C14A-BC10-18F7-0DABC69FCB0F}"/>
              </a:ext>
            </a:extLst>
          </p:cNvPr>
          <p:cNvSpPr>
            <a:spLocks noGrp="1"/>
          </p:cNvSpPr>
          <p:nvPr>
            <p:ph type="sldNum" sz="quarter" idx="4"/>
          </p:nvPr>
        </p:nvSpPr>
        <p:spPr/>
        <p:txBody>
          <a:bodyPr/>
          <a:lstStyle/>
          <a:p>
            <a:pPr rtl="0"/>
            <a:fld id="{294A09A9-5501-47C1-A89A-A340965A2BE2}" type="slidenum">
              <a:rPr lang="en-GB" noProof="0" smtClean="0"/>
              <a:pPr rtl="0"/>
              <a:t>11</a:t>
            </a:fld>
            <a:endParaRPr lang="en-GB" noProof="0"/>
          </a:p>
        </p:txBody>
      </p:sp>
      <p:pic>
        <p:nvPicPr>
          <p:cNvPr id="9" name="Picture 8">
            <a:extLst>
              <a:ext uri="{FF2B5EF4-FFF2-40B4-BE49-F238E27FC236}">
                <a16:creationId xmlns:a16="http://schemas.microsoft.com/office/drawing/2014/main" id="{E687E12E-88F4-8000-DEAB-AC15A053203A}"/>
              </a:ext>
            </a:extLst>
          </p:cNvPr>
          <p:cNvPicPr>
            <a:picLocks noChangeAspect="1"/>
          </p:cNvPicPr>
          <p:nvPr/>
        </p:nvPicPr>
        <p:blipFill>
          <a:blip r:embed="rId2"/>
          <a:stretch>
            <a:fillRect/>
          </a:stretch>
        </p:blipFill>
        <p:spPr>
          <a:xfrm>
            <a:off x="3358178" y="1444586"/>
            <a:ext cx="4795222" cy="4416505"/>
          </a:xfrm>
          <a:prstGeom prst="rect">
            <a:avLst/>
          </a:prstGeom>
        </p:spPr>
      </p:pic>
    </p:spTree>
    <p:extLst>
      <p:ext uri="{BB962C8B-B14F-4D97-AF65-F5344CB8AC3E}">
        <p14:creationId xmlns:p14="http://schemas.microsoft.com/office/powerpoint/2010/main" val="16408845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04B492-7E6B-322A-9FBD-35A9855F979D}"/>
              </a:ext>
            </a:extLst>
          </p:cNvPr>
          <p:cNvSpPr>
            <a:spLocks noGrp="1"/>
          </p:cNvSpPr>
          <p:nvPr>
            <p:ph type="title"/>
          </p:nvPr>
        </p:nvSpPr>
        <p:spPr>
          <a:xfrm>
            <a:off x="1167492" y="381000"/>
            <a:ext cx="9779183" cy="1088571"/>
          </a:xfrm>
        </p:spPr>
        <p:txBody>
          <a:bodyPr/>
          <a:lstStyle/>
          <a:p>
            <a:r>
              <a:rPr lang="en-GB" sz="4800">
                <a:ea typeface="Calibri"/>
                <a:cs typeface="Calibri"/>
              </a:rPr>
              <a:t>Wave</a:t>
            </a:r>
            <a:r>
              <a:rPr lang="en-GB" sz="4800">
                <a:latin typeface="Calibri"/>
                <a:ea typeface="Calibri"/>
                <a:cs typeface="Calibri"/>
              </a:rPr>
              <a:t> 11 Widening Access Initiatives</a:t>
            </a:r>
            <a:endParaRPr lang="en-GB"/>
          </a:p>
        </p:txBody>
      </p:sp>
      <p:sp>
        <p:nvSpPr>
          <p:cNvPr id="3" name="Content Placeholder 2">
            <a:extLst>
              <a:ext uri="{FF2B5EF4-FFF2-40B4-BE49-F238E27FC236}">
                <a16:creationId xmlns:a16="http://schemas.microsoft.com/office/drawing/2014/main" id="{9E3C2038-88A8-ABF1-9E77-EA1EA1D5DA0A}"/>
              </a:ext>
            </a:extLst>
          </p:cNvPr>
          <p:cNvSpPr>
            <a:spLocks noGrp="1"/>
          </p:cNvSpPr>
          <p:nvPr>
            <p:ph idx="1"/>
          </p:nvPr>
        </p:nvSpPr>
        <p:spPr>
          <a:xfrm>
            <a:off x="1167492" y="1541485"/>
            <a:ext cx="9779182" cy="4295979"/>
          </a:xfrm>
        </p:spPr>
        <p:txBody>
          <a:bodyPr/>
          <a:lstStyle/>
          <a:p>
            <a:pPr marL="342900" lvl="0" indent="-342900">
              <a:lnSpc>
                <a:spcPct val="115000"/>
              </a:lnSpc>
              <a:buFont typeface="Symbol" panose="05050102010706020507" pitchFamily="18" charset="2"/>
              <a:buChar char=""/>
            </a:pPr>
            <a:r>
              <a:rPr lang="en-GB" sz="1800" kern="1200">
                <a:solidFill>
                  <a:srgbClr val="000000"/>
                </a:solidFill>
                <a:effectLst/>
                <a:ea typeface="Calibri" panose="020F0502020204030204" pitchFamily="34" charset="0"/>
                <a:cs typeface="Times New Roman" panose="02020603050405020304" pitchFamily="18" charset="0"/>
              </a:rPr>
              <a:t>Conversations at EMHP board meetings</a:t>
            </a:r>
            <a:endParaRPr lang="en-GB" sz="1800" kern="100">
              <a:effectLst/>
              <a:ea typeface="Aptos" panose="020B000402020202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1800" kern="1200">
                <a:solidFill>
                  <a:srgbClr val="000000"/>
                </a:solidFill>
                <a:effectLst/>
                <a:ea typeface="Calibri" panose="020F0502020204030204" pitchFamily="34" charset="0"/>
                <a:cs typeface="Times New Roman" panose="02020603050405020304" pitchFamily="18" charset="0"/>
              </a:rPr>
              <a:t>Engaging services through individual meetings</a:t>
            </a:r>
            <a:endParaRPr lang="en-GB" sz="1800" kern="100">
              <a:effectLst/>
              <a:ea typeface="Aptos" panose="020B000402020202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1800" kern="1200">
                <a:solidFill>
                  <a:srgbClr val="000000"/>
                </a:solidFill>
                <a:effectLst/>
                <a:ea typeface="Calibri" panose="020F0502020204030204" pitchFamily="34" charset="0"/>
                <a:cs typeface="Times New Roman" panose="02020603050405020304" pitchFamily="18" charset="0"/>
              </a:rPr>
              <a:t>Creation of recruitment checklist</a:t>
            </a:r>
            <a:endParaRPr lang="en-GB" sz="1800" kern="100">
              <a:effectLst/>
              <a:ea typeface="Aptos" panose="020B000402020202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1800" kern="1200">
                <a:solidFill>
                  <a:srgbClr val="000000"/>
                </a:solidFill>
                <a:effectLst/>
                <a:ea typeface="Calibri" panose="020F0502020204030204" pitchFamily="34" charset="0"/>
                <a:cs typeface="Times New Roman" panose="02020603050405020304" pitchFamily="18" charset="0"/>
              </a:rPr>
              <a:t>Revisiting JD’s &amp; PS’s</a:t>
            </a:r>
            <a:endParaRPr lang="en-GB" sz="1800" kern="100">
              <a:effectLst/>
              <a:ea typeface="Aptos" panose="020B000402020202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1800" kern="1200">
                <a:solidFill>
                  <a:srgbClr val="000000"/>
                </a:solidFill>
                <a:effectLst/>
                <a:ea typeface="Calibri" panose="020F0502020204030204" pitchFamily="34" charset="0"/>
                <a:cs typeface="Times New Roman" panose="02020603050405020304" pitchFamily="18" charset="0"/>
              </a:rPr>
              <a:t>Ensuring that applicants without an undergraduate degree were not being ruled out</a:t>
            </a:r>
            <a:endParaRPr lang="en-GB" sz="1800" kern="100">
              <a:effectLst/>
              <a:ea typeface="Aptos" panose="020B000402020202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1800" kern="1200">
                <a:solidFill>
                  <a:srgbClr val="000000"/>
                </a:solidFill>
                <a:effectLst/>
                <a:ea typeface="Calibri" panose="020F0502020204030204" pitchFamily="34" charset="0"/>
                <a:cs typeface="Times New Roman" panose="02020603050405020304" pitchFamily="18" charset="0"/>
              </a:rPr>
              <a:t>Assisting with shortlisting/longlisting</a:t>
            </a:r>
          </a:p>
          <a:p>
            <a:pPr marL="342900" lvl="0" indent="-342900">
              <a:lnSpc>
                <a:spcPct val="115000"/>
              </a:lnSpc>
              <a:buFont typeface="Symbol" panose="05050102010706020507" pitchFamily="18" charset="2"/>
              <a:buChar char=""/>
            </a:pPr>
            <a:r>
              <a:rPr lang="en-GB" sz="1800" kern="1200">
                <a:solidFill>
                  <a:srgbClr val="000000"/>
                </a:solidFill>
                <a:effectLst/>
                <a:ea typeface="Calibri" panose="020F0502020204030204" pitchFamily="34" charset="0"/>
                <a:cs typeface="Times New Roman" panose="02020603050405020304" pitchFamily="18" charset="0"/>
              </a:rPr>
              <a:t>Advertising in new places (HCA FB page, BAATN)</a:t>
            </a:r>
            <a:endParaRPr lang="en-GB" sz="1800" kern="100">
              <a:effectLst/>
              <a:ea typeface="Aptos" panose="020B0004020202020204" pitchFamily="34" charset="0"/>
              <a:cs typeface="Times New Roman" panose="02020603050405020304" pitchFamily="18" charset="0"/>
            </a:endParaRPr>
          </a:p>
          <a:p>
            <a:pPr marL="342900" lvl="0" indent="-342900">
              <a:lnSpc>
                <a:spcPct val="115000"/>
              </a:lnSpc>
              <a:spcAft>
                <a:spcPts val="800"/>
              </a:spcAft>
              <a:buFont typeface="Symbol" panose="05050102010706020507" pitchFamily="18" charset="2"/>
              <a:buChar char=""/>
            </a:pPr>
            <a:r>
              <a:rPr lang="en-GB" sz="1800" kern="1200">
                <a:solidFill>
                  <a:srgbClr val="000000"/>
                </a:solidFill>
                <a:effectLst/>
                <a:ea typeface="Calibri" panose="020F0502020204030204" pitchFamily="34" charset="0"/>
                <a:cs typeface="Times New Roman" panose="02020603050405020304" pitchFamily="18" charset="0"/>
              </a:rPr>
              <a:t>Encouraging CYP participation</a:t>
            </a:r>
          </a:p>
          <a:p>
            <a:pPr marL="342900" lvl="0" indent="-342900">
              <a:lnSpc>
                <a:spcPct val="115000"/>
              </a:lnSpc>
              <a:spcAft>
                <a:spcPts val="800"/>
              </a:spcAft>
              <a:buFont typeface="Symbol" panose="05050102010706020507" pitchFamily="18" charset="2"/>
              <a:buChar char=""/>
            </a:pPr>
            <a:r>
              <a:rPr lang="en-GB" sz="1800" kern="1200">
                <a:solidFill>
                  <a:srgbClr val="000000"/>
                </a:solidFill>
                <a:effectLst/>
                <a:ea typeface="Calibri" panose="020F0502020204030204" pitchFamily="34" charset="0"/>
                <a:cs typeface="Times New Roman" panose="02020603050405020304" pitchFamily="18" charset="0"/>
              </a:rPr>
              <a:t>Introducing new recruitment methods (longlisting &amp; group interviews)</a:t>
            </a:r>
            <a:endParaRPr lang="en-GB" sz="1800" kern="100">
              <a:effectLst/>
              <a:ea typeface="Aptos" panose="020B0004020202020204" pitchFamily="34" charset="0"/>
              <a:cs typeface="Times New Roman" panose="02020603050405020304" pitchFamily="18" charset="0"/>
            </a:endParaRPr>
          </a:p>
          <a:p>
            <a:endParaRPr lang="en-GB"/>
          </a:p>
        </p:txBody>
      </p:sp>
      <p:sp>
        <p:nvSpPr>
          <p:cNvPr id="6" name="Slide Number Placeholder 5">
            <a:extLst>
              <a:ext uri="{FF2B5EF4-FFF2-40B4-BE49-F238E27FC236}">
                <a16:creationId xmlns:a16="http://schemas.microsoft.com/office/drawing/2014/main" id="{CC16521B-B9B2-81E8-FB4E-5D57CCEACABD}"/>
              </a:ext>
            </a:extLst>
          </p:cNvPr>
          <p:cNvSpPr>
            <a:spLocks noGrp="1"/>
          </p:cNvSpPr>
          <p:nvPr>
            <p:ph type="sldNum" sz="quarter" idx="4"/>
          </p:nvPr>
        </p:nvSpPr>
        <p:spPr/>
        <p:txBody>
          <a:bodyPr/>
          <a:lstStyle/>
          <a:p>
            <a:pPr rtl="0"/>
            <a:fld id="{294A09A9-5501-47C1-A89A-A340965A2BE2}" type="slidenum">
              <a:rPr lang="en-GB" noProof="0" smtClean="0"/>
              <a:pPr rtl="0"/>
              <a:t>12</a:t>
            </a:fld>
            <a:endParaRPr lang="en-GB" noProof="0"/>
          </a:p>
        </p:txBody>
      </p:sp>
    </p:spTree>
    <p:extLst>
      <p:ext uri="{BB962C8B-B14F-4D97-AF65-F5344CB8AC3E}">
        <p14:creationId xmlns:p14="http://schemas.microsoft.com/office/powerpoint/2010/main" val="23344434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BABC2CE0-8806-4B2A-A10A-32984D317434}"/>
              </a:ext>
            </a:extLst>
          </p:cNvPr>
          <p:cNvSpPr>
            <a:spLocks noGrp="1"/>
          </p:cNvSpPr>
          <p:nvPr>
            <p:ph type="ctrTitle"/>
          </p:nvPr>
        </p:nvSpPr>
        <p:spPr>
          <a:xfrm>
            <a:off x="1166813" y="260350"/>
            <a:ext cx="6221412" cy="6354763"/>
          </a:xfrm>
        </p:spPr>
        <p:txBody>
          <a:bodyPr rtlCol="0">
            <a:normAutofit/>
          </a:bodyPr>
          <a:lstStyle/>
          <a:p>
            <a:endParaRPr lang="en-GB"/>
          </a:p>
        </p:txBody>
      </p:sp>
      <p:graphicFrame>
        <p:nvGraphicFramePr>
          <p:cNvPr id="5" name="Table 4">
            <a:extLst>
              <a:ext uri="{FF2B5EF4-FFF2-40B4-BE49-F238E27FC236}">
                <a16:creationId xmlns:a16="http://schemas.microsoft.com/office/drawing/2014/main" id="{2AC704C2-8910-D62D-21C3-5FE47A8476FC}"/>
              </a:ext>
            </a:extLst>
          </p:cNvPr>
          <p:cNvGraphicFramePr>
            <a:graphicFrameLocks noGrp="1"/>
          </p:cNvGraphicFramePr>
          <p:nvPr/>
        </p:nvGraphicFramePr>
        <p:xfrm>
          <a:off x="1166813" y="260350"/>
          <a:ext cx="6137098" cy="6467060"/>
        </p:xfrm>
        <a:graphic>
          <a:graphicData uri="http://schemas.openxmlformats.org/drawingml/2006/table">
            <a:tbl>
              <a:tblPr firstRow="1" firstCol="1" bandRow="1">
                <a:tableStyleId>{5C22544A-7EE6-4342-B048-85BDC9FD1C3A}</a:tableStyleId>
              </a:tblPr>
              <a:tblGrid>
                <a:gridCol w="3180863">
                  <a:extLst>
                    <a:ext uri="{9D8B030D-6E8A-4147-A177-3AD203B41FA5}">
                      <a16:colId xmlns:a16="http://schemas.microsoft.com/office/drawing/2014/main" val="2483384240"/>
                    </a:ext>
                  </a:extLst>
                </a:gridCol>
                <a:gridCol w="579266">
                  <a:extLst>
                    <a:ext uri="{9D8B030D-6E8A-4147-A177-3AD203B41FA5}">
                      <a16:colId xmlns:a16="http://schemas.microsoft.com/office/drawing/2014/main" val="2966722983"/>
                    </a:ext>
                  </a:extLst>
                </a:gridCol>
                <a:gridCol w="2376969">
                  <a:extLst>
                    <a:ext uri="{9D8B030D-6E8A-4147-A177-3AD203B41FA5}">
                      <a16:colId xmlns:a16="http://schemas.microsoft.com/office/drawing/2014/main" val="3322886724"/>
                    </a:ext>
                  </a:extLst>
                </a:gridCol>
              </a:tblGrid>
              <a:tr h="224289">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Yes/No</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Comments</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extLst>
                  <a:ext uri="{0D108BD9-81ED-4DB2-BD59-A6C34878D82A}">
                    <a16:rowId xmlns:a16="http://schemas.microsoft.com/office/drawing/2014/main" val="3059262099"/>
                  </a:ext>
                </a:extLst>
              </a:tr>
              <a:tr h="115228">
                <a:tc gridSpan="3">
                  <a:txBody>
                    <a:bodyPr/>
                    <a:lstStyle/>
                    <a:p>
                      <a:pPr algn="ctr">
                        <a:lnSpc>
                          <a:spcPct val="107000"/>
                        </a:lnSpc>
                        <a:spcAft>
                          <a:spcPts val="800"/>
                        </a:spcAft>
                      </a:pPr>
                      <a:r>
                        <a:rPr lang="en-GB" sz="800" kern="100">
                          <a:effectLst/>
                        </a:rPr>
                        <a:t>Job advert</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82318475"/>
                  </a:ext>
                </a:extLst>
              </a:tr>
              <a:tr h="235791">
                <a:tc>
                  <a:txBody>
                    <a:bodyPr/>
                    <a:lstStyle/>
                    <a:p>
                      <a:pPr>
                        <a:lnSpc>
                          <a:spcPct val="107000"/>
                        </a:lnSpc>
                        <a:spcAft>
                          <a:spcPts val="800"/>
                        </a:spcAft>
                      </a:pPr>
                      <a:r>
                        <a:rPr lang="en-GB" sz="800" kern="100">
                          <a:effectLst/>
                        </a:rPr>
                        <a:t>States that the post is open to both graduates and non-graduates</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extLst>
                  <a:ext uri="{0D108BD9-81ED-4DB2-BD59-A6C34878D82A}">
                    <a16:rowId xmlns:a16="http://schemas.microsoft.com/office/drawing/2014/main" val="135297128"/>
                  </a:ext>
                </a:extLst>
              </a:tr>
              <a:tr h="454034">
                <a:tc>
                  <a:txBody>
                    <a:bodyPr/>
                    <a:lstStyle/>
                    <a:p>
                      <a:pPr>
                        <a:lnSpc>
                          <a:spcPct val="107000"/>
                        </a:lnSpc>
                        <a:spcAft>
                          <a:spcPts val="800"/>
                        </a:spcAft>
                      </a:pPr>
                      <a:r>
                        <a:rPr lang="en-GB" sz="800" kern="100">
                          <a:effectLst/>
                        </a:rPr>
                        <a:t>Actively encourages applicants with a diverse range of protected characteristics/ applicants from under-represented groups and communities</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extLst>
                  <a:ext uri="{0D108BD9-81ED-4DB2-BD59-A6C34878D82A}">
                    <a16:rowId xmlns:a16="http://schemas.microsoft.com/office/drawing/2014/main" val="3281345256"/>
                  </a:ext>
                </a:extLst>
              </a:tr>
              <a:tr h="115228">
                <a:tc>
                  <a:txBody>
                    <a:bodyPr/>
                    <a:lstStyle/>
                    <a:p>
                      <a:pPr>
                        <a:lnSpc>
                          <a:spcPct val="107000"/>
                        </a:lnSpc>
                        <a:spcAft>
                          <a:spcPts val="800"/>
                        </a:spcAft>
                      </a:pPr>
                      <a:r>
                        <a:rPr lang="en-GB" sz="800" kern="100">
                          <a:effectLst/>
                        </a:rPr>
                        <a:t>Salary is stated</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extLst>
                  <a:ext uri="{0D108BD9-81ED-4DB2-BD59-A6C34878D82A}">
                    <a16:rowId xmlns:a16="http://schemas.microsoft.com/office/drawing/2014/main" val="4272211903"/>
                  </a:ext>
                </a:extLst>
              </a:tr>
              <a:tr h="356354">
                <a:tc>
                  <a:txBody>
                    <a:bodyPr/>
                    <a:lstStyle/>
                    <a:p>
                      <a:pPr>
                        <a:lnSpc>
                          <a:spcPct val="107000"/>
                        </a:lnSpc>
                        <a:spcAft>
                          <a:spcPts val="800"/>
                        </a:spcAft>
                      </a:pPr>
                      <a:r>
                        <a:rPr lang="en-GB" sz="800" kern="100">
                          <a:effectLst/>
                        </a:rPr>
                        <a:t>Advert is posted on multiple websites including local/national BAME groups/ communities e.g. </a:t>
                      </a:r>
                      <a:r>
                        <a:rPr lang="en-GB" sz="800" u="sng" kern="100">
                          <a:effectLst/>
                          <a:hlinkClick r:id="rId3"/>
                        </a:rPr>
                        <a:t>www.baatn.org.uk</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*please list where advertised</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extLst>
                  <a:ext uri="{0D108BD9-81ED-4DB2-BD59-A6C34878D82A}">
                    <a16:rowId xmlns:a16="http://schemas.microsoft.com/office/drawing/2014/main" val="2506989581"/>
                  </a:ext>
                </a:extLst>
              </a:tr>
              <a:tr h="115228">
                <a:tc>
                  <a:txBody>
                    <a:bodyPr/>
                    <a:lstStyle/>
                    <a:p>
                      <a:pPr>
                        <a:lnSpc>
                          <a:spcPct val="107000"/>
                        </a:lnSpc>
                        <a:spcAft>
                          <a:spcPts val="800"/>
                        </a:spcAft>
                      </a:pPr>
                      <a:r>
                        <a:rPr lang="en-GB" sz="800" kern="100">
                          <a:effectLst/>
                        </a:rPr>
                        <a:t>Advert is left open for at least 2 weeks</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extLst>
                  <a:ext uri="{0D108BD9-81ED-4DB2-BD59-A6C34878D82A}">
                    <a16:rowId xmlns:a16="http://schemas.microsoft.com/office/drawing/2014/main" val="854114682"/>
                  </a:ext>
                </a:extLst>
              </a:tr>
              <a:tr h="235791">
                <a:tc>
                  <a:txBody>
                    <a:bodyPr/>
                    <a:lstStyle/>
                    <a:p>
                      <a:pPr>
                        <a:lnSpc>
                          <a:spcPct val="107000"/>
                        </a:lnSpc>
                        <a:spcAft>
                          <a:spcPts val="800"/>
                        </a:spcAft>
                      </a:pPr>
                      <a:r>
                        <a:rPr lang="en-GB" sz="800" kern="100">
                          <a:effectLst/>
                        </a:rPr>
                        <a:t>A webinar/ Q&amp;A session is offered pre-interview to increase applicants’ understanding of the role</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extLst>
                  <a:ext uri="{0D108BD9-81ED-4DB2-BD59-A6C34878D82A}">
                    <a16:rowId xmlns:a16="http://schemas.microsoft.com/office/drawing/2014/main" val="1850440220"/>
                  </a:ext>
                </a:extLst>
              </a:tr>
              <a:tr h="115228">
                <a:tc gridSpan="3">
                  <a:txBody>
                    <a:bodyPr/>
                    <a:lstStyle/>
                    <a:p>
                      <a:pPr algn="ctr">
                        <a:lnSpc>
                          <a:spcPct val="107000"/>
                        </a:lnSpc>
                        <a:spcAft>
                          <a:spcPts val="800"/>
                        </a:spcAft>
                      </a:pPr>
                      <a:r>
                        <a:rPr lang="en-GB" sz="800" kern="100">
                          <a:effectLst/>
                        </a:rPr>
                        <a:t>Person Specification</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637923639"/>
                  </a:ext>
                </a:extLst>
              </a:tr>
              <a:tr h="235791">
                <a:tc>
                  <a:txBody>
                    <a:bodyPr/>
                    <a:lstStyle/>
                    <a:p>
                      <a:pPr>
                        <a:lnSpc>
                          <a:spcPct val="107000"/>
                        </a:lnSpc>
                        <a:spcAft>
                          <a:spcPts val="800"/>
                        </a:spcAft>
                      </a:pPr>
                      <a:r>
                        <a:rPr lang="en-GB" sz="800" kern="100">
                          <a:effectLst/>
                        </a:rPr>
                        <a:t>Focuses is predominantly on skills, competencies &amp; values rather than on academic qualifications</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extLst>
                  <a:ext uri="{0D108BD9-81ED-4DB2-BD59-A6C34878D82A}">
                    <a16:rowId xmlns:a16="http://schemas.microsoft.com/office/drawing/2014/main" val="335486380"/>
                  </a:ext>
                </a:extLst>
              </a:tr>
              <a:tr h="476917">
                <a:tc>
                  <a:txBody>
                    <a:bodyPr/>
                    <a:lstStyle/>
                    <a:p>
                      <a:pPr>
                        <a:lnSpc>
                          <a:spcPct val="107000"/>
                        </a:lnSpc>
                        <a:spcAft>
                          <a:spcPts val="800"/>
                        </a:spcAft>
                      </a:pPr>
                      <a:r>
                        <a:rPr lang="en-GB" sz="800" kern="100">
                          <a:effectLst/>
                        </a:rPr>
                        <a:t>An undergraduate degree or higher-level qualification is not specified as an essential/ desirable criteria (can say instead that ability to study at postgraduate level is required)</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extLst>
                  <a:ext uri="{0D108BD9-81ED-4DB2-BD59-A6C34878D82A}">
                    <a16:rowId xmlns:a16="http://schemas.microsoft.com/office/drawing/2014/main" val="2858635013"/>
                  </a:ext>
                </a:extLst>
              </a:tr>
              <a:tr h="115228">
                <a:tc gridSpan="3">
                  <a:txBody>
                    <a:bodyPr/>
                    <a:lstStyle/>
                    <a:p>
                      <a:pPr algn="ctr">
                        <a:lnSpc>
                          <a:spcPct val="107000"/>
                        </a:lnSpc>
                        <a:spcAft>
                          <a:spcPts val="800"/>
                        </a:spcAft>
                      </a:pPr>
                      <a:r>
                        <a:rPr lang="en-GB" sz="800" kern="100">
                          <a:effectLst/>
                        </a:rPr>
                        <a:t>Shortlisting/ Longlisting</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246642402"/>
                  </a:ext>
                </a:extLst>
              </a:tr>
              <a:tr h="476917">
                <a:tc>
                  <a:txBody>
                    <a:bodyPr/>
                    <a:lstStyle/>
                    <a:p>
                      <a:pPr>
                        <a:lnSpc>
                          <a:spcPct val="107000"/>
                        </a:lnSpc>
                        <a:spcAft>
                          <a:spcPts val="800"/>
                        </a:spcAft>
                      </a:pPr>
                      <a:r>
                        <a:rPr lang="en-GB" sz="800" kern="100">
                          <a:effectLst/>
                        </a:rPr>
                        <a:t>Efforts are made to longlist in order to widen access (e.g. a 2 stage interview process whereby larger numbers of candidates are assessed at group interviews prior to individual interviews)</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extLst>
                  <a:ext uri="{0D108BD9-81ED-4DB2-BD59-A6C34878D82A}">
                    <a16:rowId xmlns:a16="http://schemas.microsoft.com/office/drawing/2014/main" val="543860489"/>
                  </a:ext>
                </a:extLst>
              </a:tr>
              <a:tr h="235791">
                <a:tc>
                  <a:txBody>
                    <a:bodyPr/>
                    <a:lstStyle/>
                    <a:p>
                      <a:pPr>
                        <a:lnSpc>
                          <a:spcPct val="107000"/>
                        </a:lnSpc>
                        <a:spcAft>
                          <a:spcPts val="800"/>
                        </a:spcAft>
                      </a:pPr>
                      <a:r>
                        <a:rPr lang="en-GB" sz="800" kern="100">
                          <a:effectLst/>
                        </a:rPr>
                        <a:t>Clear scoring criteria are used for shortlisting/longlisting</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extLst>
                  <a:ext uri="{0D108BD9-81ED-4DB2-BD59-A6C34878D82A}">
                    <a16:rowId xmlns:a16="http://schemas.microsoft.com/office/drawing/2014/main" val="3144422761"/>
                  </a:ext>
                </a:extLst>
              </a:tr>
              <a:tr h="356354">
                <a:tc>
                  <a:txBody>
                    <a:bodyPr/>
                    <a:lstStyle/>
                    <a:p>
                      <a:pPr>
                        <a:lnSpc>
                          <a:spcPct val="107000"/>
                        </a:lnSpc>
                        <a:spcAft>
                          <a:spcPts val="800"/>
                        </a:spcAft>
                      </a:pPr>
                      <a:r>
                        <a:rPr lang="en-GB" sz="800" kern="100">
                          <a:effectLst/>
                        </a:rPr>
                        <a:t>Shortlisting/longlisting criteria focuses more on vocational experience, skills and competencies than on academic qualifications</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extLst>
                  <a:ext uri="{0D108BD9-81ED-4DB2-BD59-A6C34878D82A}">
                    <a16:rowId xmlns:a16="http://schemas.microsoft.com/office/drawing/2014/main" val="3609712228"/>
                  </a:ext>
                </a:extLst>
              </a:tr>
              <a:tr h="235791">
                <a:tc>
                  <a:txBody>
                    <a:bodyPr/>
                    <a:lstStyle/>
                    <a:p>
                      <a:pPr>
                        <a:lnSpc>
                          <a:spcPct val="107000"/>
                        </a:lnSpc>
                        <a:spcAft>
                          <a:spcPts val="800"/>
                        </a:spcAft>
                      </a:pPr>
                      <a:r>
                        <a:rPr lang="en-GB" sz="800" kern="100">
                          <a:effectLst/>
                        </a:rPr>
                        <a:t>Candidates without a degree are not ruled out on this basis alone</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extLst>
                  <a:ext uri="{0D108BD9-81ED-4DB2-BD59-A6C34878D82A}">
                    <a16:rowId xmlns:a16="http://schemas.microsoft.com/office/drawing/2014/main" val="1617204572"/>
                  </a:ext>
                </a:extLst>
              </a:tr>
              <a:tr h="115228">
                <a:tc gridSpan="3">
                  <a:txBody>
                    <a:bodyPr/>
                    <a:lstStyle/>
                    <a:p>
                      <a:pPr algn="ctr">
                        <a:lnSpc>
                          <a:spcPct val="107000"/>
                        </a:lnSpc>
                        <a:spcAft>
                          <a:spcPts val="800"/>
                        </a:spcAft>
                      </a:pPr>
                      <a:r>
                        <a:rPr lang="en-GB" sz="800" kern="100">
                          <a:effectLst/>
                        </a:rPr>
                        <a:t>Interview</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67161390"/>
                  </a:ext>
                </a:extLst>
              </a:tr>
              <a:tr h="356354">
                <a:tc>
                  <a:txBody>
                    <a:bodyPr/>
                    <a:lstStyle/>
                    <a:p>
                      <a:pPr>
                        <a:lnSpc>
                          <a:spcPct val="107000"/>
                        </a:lnSpc>
                        <a:spcAft>
                          <a:spcPts val="800"/>
                        </a:spcAft>
                      </a:pPr>
                      <a:r>
                        <a:rPr lang="en-GB" sz="800" kern="100">
                          <a:effectLst/>
                        </a:rPr>
                        <a:t>Invitation encourages interviewees to make contact to discuss any additional needs/ reasonable adjustments required</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extLst>
                  <a:ext uri="{0D108BD9-81ED-4DB2-BD59-A6C34878D82A}">
                    <a16:rowId xmlns:a16="http://schemas.microsoft.com/office/drawing/2014/main" val="3518019628"/>
                  </a:ext>
                </a:extLst>
              </a:tr>
              <a:tr h="235791">
                <a:tc>
                  <a:txBody>
                    <a:bodyPr/>
                    <a:lstStyle/>
                    <a:p>
                      <a:pPr>
                        <a:lnSpc>
                          <a:spcPct val="107000"/>
                        </a:lnSpc>
                        <a:spcAft>
                          <a:spcPts val="800"/>
                        </a:spcAft>
                      </a:pPr>
                      <a:r>
                        <a:rPr lang="en-GB" sz="800" kern="100">
                          <a:effectLst/>
                        </a:rPr>
                        <a:t>Ensure interviews do not fall on key religious holidays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extLst>
                  <a:ext uri="{0D108BD9-81ED-4DB2-BD59-A6C34878D82A}">
                    <a16:rowId xmlns:a16="http://schemas.microsoft.com/office/drawing/2014/main" val="3988189957"/>
                  </a:ext>
                </a:extLst>
              </a:tr>
              <a:tr h="235791">
                <a:tc>
                  <a:txBody>
                    <a:bodyPr/>
                    <a:lstStyle/>
                    <a:p>
                      <a:pPr>
                        <a:lnSpc>
                          <a:spcPct val="107000"/>
                        </a:lnSpc>
                        <a:spcAft>
                          <a:spcPts val="800"/>
                        </a:spcAft>
                      </a:pPr>
                      <a:r>
                        <a:rPr lang="en-GB" sz="800" kern="100">
                          <a:effectLst/>
                        </a:rPr>
                        <a:t>Diversity of panel members is considered &amp; encouraged</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extLst>
                  <a:ext uri="{0D108BD9-81ED-4DB2-BD59-A6C34878D82A}">
                    <a16:rowId xmlns:a16="http://schemas.microsoft.com/office/drawing/2014/main" val="1815094339"/>
                  </a:ext>
                </a:extLst>
              </a:tr>
              <a:tr h="356354">
                <a:tc>
                  <a:txBody>
                    <a:bodyPr/>
                    <a:lstStyle/>
                    <a:p>
                      <a:pPr>
                        <a:lnSpc>
                          <a:spcPct val="107000"/>
                        </a:lnSpc>
                        <a:spcAft>
                          <a:spcPts val="800"/>
                        </a:spcAft>
                      </a:pPr>
                      <a:r>
                        <a:rPr lang="en-GB" sz="800" kern="100">
                          <a:effectLst/>
                        </a:rPr>
                        <a:t>Interviews are conducted face to face (unless a remote interview is required to facilitate additional needs)</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extLst>
                  <a:ext uri="{0D108BD9-81ED-4DB2-BD59-A6C34878D82A}">
                    <a16:rowId xmlns:a16="http://schemas.microsoft.com/office/drawing/2014/main" val="2586603926"/>
                  </a:ext>
                </a:extLst>
              </a:tr>
              <a:tr h="235791">
                <a:tc>
                  <a:txBody>
                    <a:bodyPr/>
                    <a:lstStyle/>
                    <a:p>
                      <a:pPr>
                        <a:lnSpc>
                          <a:spcPct val="107000"/>
                        </a:lnSpc>
                        <a:spcAft>
                          <a:spcPts val="800"/>
                        </a:spcAft>
                      </a:pPr>
                      <a:r>
                        <a:rPr lang="en-GB" sz="800" kern="100">
                          <a:effectLst/>
                        </a:rPr>
                        <a:t>Service users (e.g. CYP panels/ representatives) are included in a meaningful way</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extLst>
                  <a:ext uri="{0D108BD9-81ED-4DB2-BD59-A6C34878D82A}">
                    <a16:rowId xmlns:a16="http://schemas.microsoft.com/office/drawing/2014/main" val="3178757600"/>
                  </a:ext>
                </a:extLst>
              </a:tr>
              <a:tr h="115228">
                <a:tc>
                  <a:txBody>
                    <a:bodyPr/>
                    <a:lstStyle/>
                    <a:p>
                      <a:pPr>
                        <a:lnSpc>
                          <a:spcPct val="107000"/>
                        </a:lnSpc>
                        <a:spcAft>
                          <a:spcPts val="800"/>
                        </a:spcAft>
                      </a:pPr>
                      <a:r>
                        <a:rPr lang="en-GB" sz="800" kern="100">
                          <a:effectLst/>
                        </a:rPr>
                        <a:t>Clear scoring criteria are used for selection</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extLst>
                  <a:ext uri="{0D108BD9-81ED-4DB2-BD59-A6C34878D82A}">
                    <a16:rowId xmlns:a16="http://schemas.microsoft.com/office/drawing/2014/main" val="865309644"/>
                  </a:ext>
                </a:extLst>
              </a:tr>
              <a:tr h="235791">
                <a:tc>
                  <a:txBody>
                    <a:bodyPr/>
                    <a:lstStyle/>
                    <a:p>
                      <a:pPr>
                        <a:lnSpc>
                          <a:spcPct val="107000"/>
                        </a:lnSpc>
                        <a:spcAft>
                          <a:spcPts val="800"/>
                        </a:spcAft>
                      </a:pPr>
                      <a:r>
                        <a:rPr lang="en-GB" sz="800" kern="100">
                          <a:effectLst/>
                        </a:rPr>
                        <a:t>Questions based on values and strengths are included</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extLst>
                  <a:ext uri="{0D108BD9-81ED-4DB2-BD59-A6C34878D82A}">
                    <a16:rowId xmlns:a16="http://schemas.microsoft.com/office/drawing/2014/main" val="2276270111"/>
                  </a:ext>
                </a:extLst>
              </a:tr>
              <a:tr h="235791">
                <a:tc>
                  <a:txBody>
                    <a:bodyPr/>
                    <a:lstStyle/>
                    <a:p>
                      <a:pPr>
                        <a:lnSpc>
                          <a:spcPct val="107000"/>
                        </a:lnSpc>
                        <a:spcAft>
                          <a:spcPts val="800"/>
                        </a:spcAft>
                      </a:pPr>
                      <a:r>
                        <a:rPr lang="en-GB" sz="800" kern="100">
                          <a:effectLst/>
                        </a:rPr>
                        <a:t>A question relating to diversity/ positive action is included</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extLst>
                  <a:ext uri="{0D108BD9-81ED-4DB2-BD59-A6C34878D82A}">
                    <a16:rowId xmlns:a16="http://schemas.microsoft.com/office/drawing/2014/main" val="3440109058"/>
                  </a:ext>
                </a:extLst>
              </a:tr>
              <a:tr h="115228">
                <a:tc>
                  <a:txBody>
                    <a:bodyPr/>
                    <a:lstStyle/>
                    <a:p>
                      <a:pPr>
                        <a:lnSpc>
                          <a:spcPct val="107000"/>
                        </a:lnSpc>
                        <a:spcAft>
                          <a:spcPts val="800"/>
                        </a:spcAft>
                      </a:pPr>
                      <a:r>
                        <a:rPr lang="en-GB" sz="800" kern="100">
                          <a:effectLst/>
                        </a:rPr>
                        <a:t>A question relating to participation is included</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tc>
                  <a:txBody>
                    <a:bodyPr/>
                    <a:lstStyle/>
                    <a:p>
                      <a:pPr>
                        <a:lnSpc>
                          <a:spcPct val="107000"/>
                        </a:lnSpc>
                        <a:spcAft>
                          <a:spcPts val="800"/>
                        </a:spcAft>
                      </a:pPr>
                      <a:r>
                        <a:rPr lang="en-GB" sz="800" kern="100">
                          <a:effectLst/>
                        </a:rPr>
                        <a:t> </a:t>
                      </a:r>
                      <a:endParaRPr lang="en-GB" sz="800" kern="100">
                        <a:effectLst/>
                        <a:latin typeface="Calibri" panose="020F0502020204030204" pitchFamily="34" charset="0"/>
                        <a:ea typeface="Calibri" panose="020F0502020204030204" pitchFamily="34" charset="0"/>
                        <a:cs typeface="Times New Roman" panose="02020603050405020304" pitchFamily="18" charset="0"/>
                      </a:endParaRPr>
                    </a:p>
                  </a:txBody>
                  <a:tcPr marL="32715" marR="32715" marT="0" marB="0"/>
                </a:tc>
                <a:extLst>
                  <a:ext uri="{0D108BD9-81ED-4DB2-BD59-A6C34878D82A}">
                    <a16:rowId xmlns:a16="http://schemas.microsoft.com/office/drawing/2014/main" val="1216911043"/>
                  </a:ext>
                </a:extLst>
              </a:tr>
            </a:tbl>
          </a:graphicData>
        </a:graphic>
      </p:graphicFrame>
    </p:spTree>
    <p:extLst>
      <p:ext uri="{BB962C8B-B14F-4D97-AF65-F5344CB8AC3E}">
        <p14:creationId xmlns:p14="http://schemas.microsoft.com/office/powerpoint/2010/main" val="9261845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E41BE-AA9D-1CDA-10FC-16F6B4A08D00}"/>
              </a:ext>
            </a:extLst>
          </p:cNvPr>
          <p:cNvSpPr>
            <a:spLocks noGrp="1"/>
          </p:cNvSpPr>
          <p:nvPr>
            <p:ph type="title"/>
          </p:nvPr>
        </p:nvSpPr>
        <p:spPr>
          <a:xfrm>
            <a:off x="1167492" y="803564"/>
            <a:ext cx="9779183" cy="902999"/>
          </a:xfrm>
        </p:spPr>
        <p:txBody>
          <a:bodyPr/>
          <a:lstStyle/>
          <a:p>
            <a:r>
              <a:rPr lang="en-GB" sz="4800">
                <a:ea typeface="Calibri" panose="020F0502020204030204" pitchFamily="34" charset="0"/>
                <a:cs typeface="Calibri" panose="020F0502020204030204" pitchFamily="34" charset="0"/>
              </a:rPr>
              <a:t>Longlisting</a:t>
            </a:r>
            <a:endParaRPr lang="en-GB"/>
          </a:p>
        </p:txBody>
      </p:sp>
      <p:sp>
        <p:nvSpPr>
          <p:cNvPr id="3" name="Content Placeholder 2">
            <a:extLst>
              <a:ext uri="{FF2B5EF4-FFF2-40B4-BE49-F238E27FC236}">
                <a16:creationId xmlns:a16="http://schemas.microsoft.com/office/drawing/2014/main" id="{016D1571-62D3-C223-BB2B-BDEB72FE51E4}"/>
              </a:ext>
            </a:extLst>
          </p:cNvPr>
          <p:cNvSpPr>
            <a:spLocks noGrp="1"/>
          </p:cNvSpPr>
          <p:nvPr>
            <p:ph idx="1"/>
          </p:nvPr>
        </p:nvSpPr>
        <p:spPr>
          <a:xfrm>
            <a:off x="1167493" y="2017467"/>
            <a:ext cx="9779182" cy="3662897"/>
          </a:xfrm>
        </p:spPr>
        <p:txBody>
          <a:bodyPr/>
          <a:lstStyle/>
          <a:p>
            <a:pPr marL="285750" indent="-285750">
              <a:buFont typeface="Arial" panose="020B0604020202020204" pitchFamily="34" charset="0"/>
              <a:buChar char="•"/>
            </a:pPr>
            <a:r>
              <a:rPr lang="en-GB" sz="2200" i="0">
                <a:effectLst/>
                <a:ea typeface="Calibri" panose="020F0502020204030204" pitchFamily="34" charset="0"/>
                <a:cs typeface="Calibri" panose="020F0502020204030204" pitchFamily="34" charset="0"/>
              </a:rPr>
              <a:t>A Long-List is an initial list of candidates who meet the basic requirements for a job role. This list is often created after the first round of screenings of applications and serves as the starting point for further evaluations and interviews.</a:t>
            </a:r>
          </a:p>
          <a:p>
            <a:pPr marL="285750" indent="-285750">
              <a:buFont typeface="Arial" panose="020B0604020202020204" pitchFamily="34" charset="0"/>
              <a:buChar char="•"/>
            </a:pPr>
            <a:r>
              <a:rPr lang="en-GB" sz="2200" i="0">
                <a:effectLst/>
                <a:ea typeface="Calibri" panose="020F0502020204030204" pitchFamily="34" charset="0"/>
                <a:cs typeface="Calibri" panose="020F0502020204030204" pitchFamily="34" charset="0"/>
              </a:rPr>
              <a:t>The aim of a longlist is to have the largest possible sample of candidates based on the essential requirements. If the manager or recruiter starts to interpret candidates’ applications during the long-listing process, potentially suitable candidates may be rejected. </a:t>
            </a:r>
          </a:p>
          <a:p>
            <a:pPr marL="285750" indent="-285750">
              <a:buFont typeface="Arial" panose="020B0604020202020204" pitchFamily="34" charset="0"/>
              <a:buChar char="•"/>
            </a:pPr>
            <a:r>
              <a:rPr lang="en-GB" sz="2200" kern="100">
                <a:solidFill>
                  <a:srgbClr val="000000"/>
                </a:solidFill>
                <a:ea typeface="Calibri" panose="020F0502020204030204" pitchFamily="34" charset="0"/>
                <a:cs typeface="Calibri" panose="020F0502020204030204" pitchFamily="34" charset="0"/>
              </a:rPr>
              <a:t>W</a:t>
            </a:r>
            <a:r>
              <a:rPr lang="en-GB" sz="2200" kern="100">
                <a:solidFill>
                  <a:srgbClr val="000000"/>
                </a:solidFill>
                <a:effectLst/>
                <a:ea typeface="Calibri" panose="020F0502020204030204" pitchFamily="34" charset="0"/>
                <a:cs typeface="Times New Roman" panose="02020603050405020304" pitchFamily="18" charset="0"/>
              </a:rPr>
              <a:t>idens the pool of applicants who make it to the stage of being ‘seen’ by services.</a:t>
            </a:r>
            <a:endParaRPr lang="en-GB" sz="2200" kern="100">
              <a:effectLst/>
              <a:ea typeface="Calibri" panose="020F0502020204030204" pitchFamily="34" charset="0"/>
              <a:cs typeface="Times New Roman" panose="02020603050405020304" pitchFamily="18" charset="0"/>
            </a:endParaRPr>
          </a:p>
          <a:p>
            <a:br>
              <a:rPr lang="en-GB" sz="1800">
                <a:latin typeface="Calibri" panose="020F0502020204030204" pitchFamily="34" charset="0"/>
                <a:ea typeface="Calibri" panose="020F0502020204030204" pitchFamily="34" charset="0"/>
                <a:cs typeface="Calibri" panose="020F0502020204030204" pitchFamily="34" charset="0"/>
              </a:rPr>
            </a:br>
            <a:endParaRPr lang="en-GB" sz="1800">
              <a:latin typeface="Calibri" panose="020F0502020204030204" pitchFamily="34" charset="0"/>
              <a:ea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id="{1498B5D2-B2A9-E186-6660-847026457E6F}"/>
              </a:ext>
            </a:extLst>
          </p:cNvPr>
          <p:cNvSpPr>
            <a:spLocks noGrp="1"/>
          </p:cNvSpPr>
          <p:nvPr>
            <p:ph type="sldNum" sz="quarter" idx="4"/>
          </p:nvPr>
        </p:nvSpPr>
        <p:spPr/>
        <p:txBody>
          <a:bodyPr/>
          <a:lstStyle/>
          <a:p>
            <a:pPr rtl="0"/>
            <a:fld id="{294A09A9-5501-47C1-A89A-A340965A2BE2}" type="slidenum">
              <a:rPr lang="en-GB" noProof="0" smtClean="0"/>
              <a:pPr rtl="0"/>
              <a:t>14</a:t>
            </a:fld>
            <a:endParaRPr lang="en-GB" noProof="0"/>
          </a:p>
        </p:txBody>
      </p:sp>
    </p:spTree>
    <p:extLst>
      <p:ext uri="{BB962C8B-B14F-4D97-AF65-F5344CB8AC3E}">
        <p14:creationId xmlns:p14="http://schemas.microsoft.com/office/powerpoint/2010/main" val="12928136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990D4-B2AC-E045-7F87-BCEC627451E9}"/>
              </a:ext>
            </a:extLst>
          </p:cNvPr>
          <p:cNvSpPr>
            <a:spLocks noGrp="1"/>
          </p:cNvSpPr>
          <p:nvPr>
            <p:ph type="title"/>
          </p:nvPr>
        </p:nvSpPr>
        <p:spPr>
          <a:xfrm>
            <a:off x="1167492" y="738909"/>
            <a:ext cx="9779183" cy="967654"/>
          </a:xfrm>
        </p:spPr>
        <p:txBody>
          <a:bodyPr/>
          <a:lstStyle/>
          <a:p>
            <a:r>
              <a:rPr lang="en-GB" sz="4800">
                <a:ea typeface="Calibri" panose="020F0502020204030204" pitchFamily="34" charset="0"/>
                <a:cs typeface="Calibri" panose="020F0502020204030204" pitchFamily="34" charset="0"/>
              </a:rPr>
              <a:t>Group</a:t>
            </a:r>
            <a:r>
              <a:rPr lang="en-GB" sz="4800">
                <a:latin typeface="Calibri" panose="020F0502020204030204" pitchFamily="34" charset="0"/>
                <a:ea typeface="Calibri" panose="020F0502020204030204" pitchFamily="34" charset="0"/>
                <a:cs typeface="Calibri" panose="020F0502020204030204" pitchFamily="34" charset="0"/>
              </a:rPr>
              <a:t> </a:t>
            </a:r>
            <a:r>
              <a:rPr lang="en-GB">
                <a:latin typeface="Calibri" panose="020F0502020204030204" pitchFamily="34" charset="0"/>
                <a:ea typeface="Calibri" panose="020F0502020204030204" pitchFamily="34" charset="0"/>
                <a:cs typeface="Calibri" panose="020F0502020204030204" pitchFamily="34" charset="0"/>
              </a:rPr>
              <a:t>Interviews</a:t>
            </a:r>
            <a:endParaRPr lang="en-GB"/>
          </a:p>
        </p:txBody>
      </p:sp>
      <p:sp>
        <p:nvSpPr>
          <p:cNvPr id="3" name="Content Placeholder 2">
            <a:extLst>
              <a:ext uri="{FF2B5EF4-FFF2-40B4-BE49-F238E27FC236}">
                <a16:creationId xmlns:a16="http://schemas.microsoft.com/office/drawing/2014/main" id="{38DAB8D1-5CC8-D9AA-B6EA-05DDFB277E62}"/>
              </a:ext>
            </a:extLst>
          </p:cNvPr>
          <p:cNvSpPr>
            <a:spLocks noGrp="1"/>
          </p:cNvSpPr>
          <p:nvPr>
            <p:ph idx="1"/>
          </p:nvPr>
        </p:nvSpPr>
        <p:spPr/>
        <p:txBody>
          <a:bodyPr/>
          <a:lstStyle/>
          <a:p>
            <a:pPr marL="171450" indent="-171450">
              <a:buFont typeface="Arial" panose="020B0604020202020204" pitchFamily="34" charset="0"/>
              <a:buChar char="•"/>
            </a:pPr>
            <a:r>
              <a:rPr lang="en-GB" sz="2200" b="0" i="0">
                <a:solidFill>
                  <a:srgbClr val="2D2D2D"/>
                </a:solidFill>
                <a:effectLst/>
                <a:ea typeface="Calibri" panose="020F0502020204030204" pitchFamily="34" charset="0"/>
                <a:cs typeface="Calibri" panose="020F0502020204030204" pitchFamily="34" charset="0"/>
              </a:rPr>
              <a:t>A type of interview that involves multiple candidates at the same time</a:t>
            </a:r>
          </a:p>
          <a:p>
            <a:pPr marL="171450" indent="-171450">
              <a:buFont typeface="Arial" panose="020B0604020202020204" pitchFamily="34" charset="0"/>
              <a:buChar char="•"/>
            </a:pPr>
            <a:r>
              <a:rPr lang="en-GB" sz="2200">
                <a:solidFill>
                  <a:srgbClr val="2D2D2D"/>
                </a:solidFill>
                <a:ea typeface="Calibri" panose="020F0502020204030204" pitchFamily="34" charset="0"/>
                <a:cs typeface="Calibri" panose="020F0502020204030204" pitchFamily="34" charset="0"/>
              </a:rPr>
              <a:t>A</a:t>
            </a:r>
            <a:r>
              <a:rPr lang="en-GB" sz="2200" b="0" i="0">
                <a:solidFill>
                  <a:srgbClr val="2D2D2D"/>
                </a:solidFill>
                <a:effectLst/>
                <a:ea typeface="Calibri" panose="020F0502020204030204" pitchFamily="34" charset="0"/>
                <a:cs typeface="Calibri" panose="020F0502020204030204" pitchFamily="34" charset="0"/>
              </a:rPr>
              <a:t>llows recruiters to assess the applicants' teamwork and interpersonal skills</a:t>
            </a:r>
          </a:p>
          <a:p>
            <a:pPr marL="171450" indent="-171450">
              <a:buFont typeface="Arial" panose="020B0604020202020204" pitchFamily="34" charset="0"/>
              <a:buChar char="•"/>
            </a:pPr>
            <a:r>
              <a:rPr lang="en-GB" sz="2200">
                <a:solidFill>
                  <a:srgbClr val="2D2D2D"/>
                </a:solidFill>
                <a:ea typeface="Calibri" panose="020F0502020204030204" pitchFamily="34" charset="0"/>
                <a:cs typeface="Calibri" panose="020F0502020204030204" pitchFamily="34" charset="0"/>
              </a:rPr>
              <a:t>Can help reduce bias because they often involve multiple interviewers</a:t>
            </a:r>
          </a:p>
          <a:p>
            <a:pPr marL="171450" indent="-171450">
              <a:buFont typeface="Arial" panose="020B0604020202020204" pitchFamily="34" charset="0"/>
              <a:buChar char="•"/>
            </a:pPr>
            <a:r>
              <a:rPr lang="en-GB" sz="2200" b="0" i="0">
                <a:solidFill>
                  <a:srgbClr val="2D2D2D"/>
                </a:solidFill>
                <a:effectLst/>
                <a:ea typeface="Calibri" panose="020F0502020204030204" pitchFamily="34" charset="0"/>
                <a:cs typeface="Calibri" panose="020F0502020204030204" pitchFamily="34" charset="0"/>
              </a:rPr>
              <a:t>Variety of tasks &amp; formats (sharing pen profiles, problem solving, puzzles, discussion topics, group presentations)</a:t>
            </a:r>
          </a:p>
          <a:p>
            <a:pPr marL="171450" indent="-171450">
              <a:buFont typeface="Arial" panose="020B0604020202020204" pitchFamily="34" charset="0"/>
              <a:buChar char="•"/>
            </a:pPr>
            <a:r>
              <a:rPr lang="en-GB" sz="2200" b="0" i="0">
                <a:solidFill>
                  <a:srgbClr val="2D2D2D"/>
                </a:solidFill>
                <a:effectLst/>
                <a:ea typeface="Calibri" panose="020F0502020204030204" pitchFamily="34" charset="0"/>
                <a:cs typeface="Calibri" panose="020F0502020204030204" pitchFamily="34" charset="0"/>
              </a:rPr>
              <a:t>Scoring system</a:t>
            </a:r>
          </a:p>
        </p:txBody>
      </p:sp>
      <p:sp>
        <p:nvSpPr>
          <p:cNvPr id="4" name="Date Placeholder 3">
            <a:extLst>
              <a:ext uri="{FF2B5EF4-FFF2-40B4-BE49-F238E27FC236}">
                <a16:creationId xmlns:a16="http://schemas.microsoft.com/office/drawing/2014/main" id="{8D214783-9C75-D449-681A-820E2D8D2B7B}"/>
              </a:ext>
            </a:extLst>
          </p:cNvPr>
          <p:cNvSpPr>
            <a:spLocks noGrp="1"/>
          </p:cNvSpPr>
          <p:nvPr>
            <p:ph type="dt" sz="half" idx="2"/>
          </p:nvPr>
        </p:nvSpPr>
        <p:spPr/>
        <p:txBody>
          <a:bodyPr/>
          <a:lstStyle/>
          <a:p>
            <a:pPr rtl="0"/>
            <a:endParaRPr lang="en-GB" noProof="0"/>
          </a:p>
        </p:txBody>
      </p:sp>
      <p:sp>
        <p:nvSpPr>
          <p:cNvPr id="5" name="Footer Placeholder 4">
            <a:extLst>
              <a:ext uri="{FF2B5EF4-FFF2-40B4-BE49-F238E27FC236}">
                <a16:creationId xmlns:a16="http://schemas.microsoft.com/office/drawing/2014/main" id="{C78A1A72-33AC-BF1B-486F-71E43087EA38}"/>
              </a:ext>
            </a:extLst>
          </p:cNvPr>
          <p:cNvSpPr>
            <a:spLocks noGrp="1"/>
          </p:cNvSpPr>
          <p:nvPr>
            <p:ph type="ftr" sz="quarter" idx="3"/>
          </p:nvPr>
        </p:nvSpPr>
        <p:spPr/>
        <p:txBody>
          <a:bodyPr/>
          <a:lstStyle/>
          <a:p>
            <a:pPr rtl="0"/>
            <a:endParaRPr lang="en-GB" noProof="0"/>
          </a:p>
        </p:txBody>
      </p:sp>
      <p:sp>
        <p:nvSpPr>
          <p:cNvPr id="6" name="Slide Number Placeholder 5">
            <a:extLst>
              <a:ext uri="{FF2B5EF4-FFF2-40B4-BE49-F238E27FC236}">
                <a16:creationId xmlns:a16="http://schemas.microsoft.com/office/drawing/2014/main" id="{9F5A7FDC-E05A-9710-CC61-E72497247B0B}"/>
              </a:ext>
            </a:extLst>
          </p:cNvPr>
          <p:cNvSpPr>
            <a:spLocks noGrp="1"/>
          </p:cNvSpPr>
          <p:nvPr>
            <p:ph type="sldNum" sz="quarter" idx="4"/>
          </p:nvPr>
        </p:nvSpPr>
        <p:spPr/>
        <p:txBody>
          <a:bodyPr/>
          <a:lstStyle/>
          <a:p>
            <a:pPr rtl="0"/>
            <a:fld id="{294A09A9-5501-47C1-A89A-A340965A2BE2}" type="slidenum">
              <a:rPr lang="en-GB" noProof="0" smtClean="0"/>
              <a:pPr rtl="0"/>
              <a:t>15</a:t>
            </a:fld>
            <a:endParaRPr lang="en-GB" noProof="0"/>
          </a:p>
        </p:txBody>
      </p:sp>
    </p:spTree>
    <p:extLst>
      <p:ext uri="{BB962C8B-B14F-4D97-AF65-F5344CB8AC3E}">
        <p14:creationId xmlns:p14="http://schemas.microsoft.com/office/powerpoint/2010/main" val="39560973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C3D48-9882-BDC3-A464-15A53775D713}"/>
              </a:ext>
            </a:extLst>
          </p:cNvPr>
          <p:cNvSpPr>
            <a:spLocks noGrp="1"/>
          </p:cNvSpPr>
          <p:nvPr>
            <p:ph type="title"/>
          </p:nvPr>
        </p:nvSpPr>
        <p:spPr/>
        <p:txBody>
          <a:bodyPr/>
          <a:lstStyle/>
          <a:p>
            <a:r>
              <a:rPr lang="en-GB"/>
              <a:t>Wave 11 Interviews</a:t>
            </a:r>
          </a:p>
        </p:txBody>
      </p:sp>
      <p:sp>
        <p:nvSpPr>
          <p:cNvPr id="3" name="Content Placeholder 2">
            <a:extLst>
              <a:ext uri="{FF2B5EF4-FFF2-40B4-BE49-F238E27FC236}">
                <a16:creationId xmlns:a16="http://schemas.microsoft.com/office/drawing/2014/main" id="{48BAAF86-957F-2813-0E36-9869395F8BE8}"/>
              </a:ext>
            </a:extLst>
          </p:cNvPr>
          <p:cNvSpPr>
            <a:spLocks noGrp="1"/>
          </p:cNvSpPr>
          <p:nvPr>
            <p:ph idx="1"/>
          </p:nvPr>
        </p:nvSpPr>
        <p:spPr>
          <a:xfrm>
            <a:off x="1167493" y="2017467"/>
            <a:ext cx="10172700" cy="3366815"/>
          </a:xfrm>
        </p:spPr>
        <p:txBody>
          <a:bodyPr/>
          <a:lstStyle/>
          <a:p>
            <a:pPr marL="457200" indent="-457200">
              <a:buFont typeface="Arial" panose="020B0604020202020204" pitchFamily="34" charset="0"/>
              <a:buChar char="•"/>
            </a:pPr>
            <a:r>
              <a:rPr lang="en-GB" sz="2200"/>
              <a:t>2 of our 8 service partners agreed to longlisting and group interviews</a:t>
            </a:r>
          </a:p>
          <a:p>
            <a:pPr marL="457200" indent="-457200">
              <a:buFont typeface="Arial" panose="020B0604020202020204" pitchFamily="34" charset="0"/>
              <a:buChar char="•"/>
            </a:pPr>
            <a:r>
              <a:rPr lang="en-GB" sz="2200"/>
              <a:t>6 of our 8 service partners included CYP panels/participation</a:t>
            </a:r>
          </a:p>
          <a:p>
            <a:endParaRPr lang="en-GB"/>
          </a:p>
        </p:txBody>
      </p:sp>
      <p:sp>
        <p:nvSpPr>
          <p:cNvPr id="6" name="Slide Number Placeholder 5">
            <a:extLst>
              <a:ext uri="{FF2B5EF4-FFF2-40B4-BE49-F238E27FC236}">
                <a16:creationId xmlns:a16="http://schemas.microsoft.com/office/drawing/2014/main" id="{FA1CEEB7-B9B7-A7CA-F2D0-DFDBE62C508D}"/>
              </a:ext>
            </a:extLst>
          </p:cNvPr>
          <p:cNvSpPr>
            <a:spLocks noGrp="1"/>
          </p:cNvSpPr>
          <p:nvPr>
            <p:ph type="sldNum" sz="quarter" idx="4"/>
          </p:nvPr>
        </p:nvSpPr>
        <p:spPr/>
        <p:txBody>
          <a:bodyPr/>
          <a:lstStyle/>
          <a:p>
            <a:pPr rtl="0"/>
            <a:fld id="{294A09A9-5501-47C1-A89A-A340965A2BE2}" type="slidenum">
              <a:rPr lang="en-GB" noProof="0" smtClean="0"/>
              <a:pPr rtl="0"/>
              <a:t>16</a:t>
            </a:fld>
            <a:endParaRPr lang="en-GB" noProof="0"/>
          </a:p>
        </p:txBody>
      </p:sp>
    </p:spTree>
    <p:extLst>
      <p:ext uri="{BB962C8B-B14F-4D97-AF65-F5344CB8AC3E}">
        <p14:creationId xmlns:p14="http://schemas.microsoft.com/office/powerpoint/2010/main" val="16458647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FB626-BD8A-7ECA-D293-8B3AC5F02420}"/>
              </a:ext>
            </a:extLst>
          </p:cNvPr>
          <p:cNvSpPr>
            <a:spLocks noGrp="1"/>
          </p:cNvSpPr>
          <p:nvPr>
            <p:ph type="title"/>
          </p:nvPr>
        </p:nvSpPr>
        <p:spPr/>
        <p:txBody>
          <a:bodyPr/>
          <a:lstStyle/>
          <a:p>
            <a:r>
              <a:rPr lang="en-GB"/>
              <a:t>Applicants seen (Wave 11)</a:t>
            </a:r>
          </a:p>
        </p:txBody>
      </p:sp>
      <p:graphicFrame>
        <p:nvGraphicFramePr>
          <p:cNvPr id="7" name="Content Placeholder 6">
            <a:extLst>
              <a:ext uri="{FF2B5EF4-FFF2-40B4-BE49-F238E27FC236}">
                <a16:creationId xmlns:a16="http://schemas.microsoft.com/office/drawing/2014/main" id="{959BC731-5A39-F163-8D21-0BBEC7650A8C}"/>
              </a:ext>
            </a:extLst>
          </p:cNvPr>
          <p:cNvGraphicFramePr>
            <a:graphicFrameLocks noGrp="1"/>
          </p:cNvGraphicFramePr>
          <p:nvPr>
            <p:ph idx="1"/>
          </p:nvPr>
        </p:nvGraphicFramePr>
        <p:xfrm>
          <a:off x="1166813" y="2017713"/>
          <a:ext cx="9418062" cy="2471160"/>
        </p:xfrm>
        <a:graphic>
          <a:graphicData uri="http://schemas.openxmlformats.org/drawingml/2006/table">
            <a:tbl>
              <a:tblPr firstRow="1" bandRow="1">
                <a:tableStyleId>{5C22544A-7EE6-4342-B048-85BDC9FD1C3A}</a:tableStyleId>
              </a:tblPr>
              <a:tblGrid>
                <a:gridCol w="1569677">
                  <a:extLst>
                    <a:ext uri="{9D8B030D-6E8A-4147-A177-3AD203B41FA5}">
                      <a16:colId xmlns:a16="http://schemas.microsoft.com/office/drawing/2014/main" val="3336520904"/>
                    </a:ext>
                  </a:extLst>
                </a:gridCol>
                <a:gridCol w="1569677">
                  <a:extLst>
                    <a:ext uri="{9D8B030D-6E8A-4147-A177-3AD203B41FA5}">
                      <a16:colId xmlns:a16="http://schemas.microsoft.com/office/drawing/2014/main" val="2444973952"/>
                    </a:ext>
                  </a:extLst>
                </a:gridCol>
                <a:gridCol w="1569677">
                  <a:extLst>
                    <a:ext uri="{9D8B030D-6E8A-4147-A177-3AD203B41FA5}">
                      <a16:colId xmlns:a16="http://schemas.microsoft.com/office/drawing/2014/main" val="1538799718"/>
                    </a:ext>
                  </a:extLst>
                </a:gridCol>
                <a:gridCol w="1569677">
                  <a:extLst>
                    <a:ext uri="{9D8B030D-6E8A-4147-A177-3AD203B41FA5}">
                      <a16:colId xmlns:a16="http://schemas.microsoft.com/office/drawing/2014/main" val="3277218227"/>
                    </a:ext>
                  </a:extLst>
                </a:gridCol>
                <a:gridCol w="1569677">
                  <a:extLst>
                    <a:ext uri="{9D8B030D-6E8A-4147-A177-3AD203B41FA5}">
                      <a16:colId xmlns:a16="http://schemas.microsoft.com/office/drawing/2014/main" val="1017371111"/>
                    </a:ext>
                  </a:extLst>
                </a:gridCol>
                <a:gridCol w="1569677">
                  <a:extLst>
                    <a:ext uri="{9D8B030D-6E8A-4147-A177-3AD203B41FA5}">
                      <a16:colId xmlns:a16="http://schemas.microsoft.com/office/drawing/2014/main" val="973093349"/>
                    </a:ext>
                  </a:extLst>
                </a:gridCol>
              </a:tblGrid>
              <a:tr h="1335454">
                <a:tc>
                  <a:txBody>
                    <a:bodyPr/>
                    <a:lstStyle/>
                    <a:p>
                      <a:endParaRPr lang="en-GB"/>
                    </a:p>
                  </a:txBody>
                  <a:tcPr/>
                </a:tc>
                <a:tc>
                  <a:txBody>
                    <a:bodyPr/>
                    <a:lstStyle/>
                    <a:p>
                      <a:r>
                        <a:rPr lang="en-GB"/>
                        <a:t>Total Applications</a:t>
                      </a:r>
                    </a:p>
                  </a:txBody>
                  <a:tcPr/>
                </a:tc>
                <a:tc>
                  <a:txBody>
                    <a:bodyPr/>
                    <a:lstStyle/>
                    <a:p>
                      <a:r>
                        <a:rPr lang="en-GB"/>
                        <a:t>Number longlisted</a:t>
                      </a:r>
                    </a:p>
                  </a:txBody>
                  <a:tcPr/>
                </a:tc>
                <a:tc>
                  <a:txBody>
                    <a:bodyPr/>
                    <a:lstStyle/>
                    <a:p>
                      <a:r>
                        <a:rPr lang="en-GB"/>
                        <a:t>Number attending group interviews</a:t>
                      </a:r>
                    </a:p>
                  </a:txBody>
                  <a:tcPr>
                    <a:lnR w="12700" cmpd="sng">
                      <a:noFill/>
                    </a:lnR>
                  </a:tcPr>
                </a:tc>
                <a:tc>
                  <a:txBody>
                    <a:bodyPr/>
                    <a:lstStyle/>
                    <a:p>
                      <a:r>
                        <a:rPr lang="en-GB"/>
                        <a:t>Number attending individual interviews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r>
                        <a:rPr lang="en-GB"/>
                        <a:t>Number appointed</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extLst>
                  <a:ext uri="{0D108BD9-81ED-4DB2-BD59-A6C34878D82A}">
                    <a16:rowId xmlns:a16="http://schemas.microsoft.com/office/drawing/2014/main" val="3015236672"/>
                  </a:ext>
                </a:extLst>
              </a:tr>
              <a:tr h="719090">
                <a:tc>
                  <a:txBody>
                    <a:bodyPr/>
                    <a:lstStyle/>
                    <a:p>
                      <a:r>
                        <a:rPr lang="en-GB"/>
                        <a:t>Alderhey (Sefton)</a:t>
                      </a:r>
                    </a:p>
                  </a:txBody>
                  <a:tcPr/>
                </a:tc>
                <a:tc>
                  <a:txBody>
                    <a:bodyPr/>
                    <a:lstStyle/>
                    <a:p>
                      <a:r>
                        <a:rPr lang="en-GB"/>
                        <a:t>104</a:t>
                      </a:r>
                    </a:p>
                  </a:txBody>
                  <a:tcPr/>
                </a:tc>
                <a:tc>
                  <a:txBody>
                    <a:bodyPr/>
                    <a:lstStyle/>
                    <a:p>
                      <a:r>
                        <a:rPr lang="en-GB"/>
                        <a:t>67</a:t>
                      </a:r>
                    </a:p>
                  </a:txBody>
                  <a:tcPr/>
                </a:tc>
                <a:tc>
                  <a:txBody>
                    <a:bodyPr/>
                    <a:lstStyle/>
                    <a:p>
                      <a:r>
                        <a:rPr lang="en-GB"/>
                        <a:t>48</a:t>
                      </a:r>
                    </a:p>
                  </a:txBody>
                  <a:tcPr/>
                </a:tc>
                <a:tc>
                  <a:txBody>
                    <a:bodyPr/>
                    <a:lstStyle/>
                    <a:p>
                      <a:r>
                        <a:rPr lang="en-GB"/>
                        <a:t>14</a:t>
                      </a:r>
                    </a:p>
                  </a:txBody>
                  <a:tcPr>
                    <a:lnT w="38100" cmpd="sng">
                      <a:noFill/>
                    </a:lnT>
                  </a:tcPr>
                </a:tc>
                <a:tc>
                  <a:txBody>
                    <a:bodyPr/>
                    <a:lstStyle/>
                    <a:p>
                      <a:r>
                        <a:rPr lang="en-GB"/>
                        <a:t>6</a:t>
                      </a:r>
                    </a:p>
                  </a:txBody>
                  <a:tcPr>
                    <a:lnT w="38100" cmpd="sng">
                      <a:noFill/>
                    </a:lnT>
                  </a:tcPr>
                </a:tc>
                <a:extLst>
                  <a:ext uri="{0D108BD9-81ED-4DB2-BD59-A6C34878D82A}">
                    <a16:rowId xmlns:a16="http://schemas.microsoft.com/office/drawing/2014/main" val="852037046"/>
                  </a:ext>
                </a:extLst>
              </a:tr>
              <a:tr h="416616">
                <a:tc>
                  <a:txBody>
                    <a:bodyPr/>
                    <a:lstStyle/>
                    <a:p>
                      <a:r>
                        <a:rPr lang="en-GB"/>
                        <a:t>Merseycare</a:t>
                      </a:r>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r>
                        <a:rPr lang="en-GB"/>
                        <a:t>5</a:t>
                      </a:r>
                    </a:p>
                  </a:txBody>
                  <a:tcPr/>
                </a:tc>
                <a:extLst>
                  <a:ext uri="{0D108BD9-81ED-4DB2-BD59-A6C34878D82A}">
                    <a16:rowId xmlns:a16="http://schemas.microsoft.com/office/drawing/2014/main" val="2961190085"/>
                  </a:ext>
                </a:extLst>
              </a:tr>
            </a:tbl>
          </a:graphicData>
        </a:graphic>
      </p:graphicFrame>
      <p:sp>
        <p:nvSpPr>
          <p:cNvPr id="6" name="Slide Number Placeholder 5">
            <a:extLst>
              <a:ext uri="{FF2B5EF4-FFF2-40B4-BE49-F238E27FC236}">
                <a16:creationId xmlns:a16="http://schemas.microsoft.com/office/drawing/2014/main" id="{C5787AF2-96FD-78E8-14FA-26F095907487}"/>
              </a:ext>
            </a:extLst>
          </p:cNvPr>
          <p:cNvSpPr>
            <a:spLocks noGrp="1"/>
          </p:cNvSpPr>
          <p:nvPr>
            <p:ph type="sldNum" sz="quarter" idx="4"/>
          </p:nvPr>
        </p:nvSpPr>
        <p:spPr/>
        <p:txBody>
          <a:bodyPr/>
          <a:lstStyle/>
          <a:p>
            <a:pPr rtl="0"/>
            <a:fld id="{294A09A9-5501-47C1-A89A-A340965A2BE2}" type="slidenum">
              <a:rPr lang="en-GB" noProof="0" smtClean="0"/>
              <a:pPr rtl="0"/>
              <a:t>17</a:t>
            </a:fld>
            <a:endParaRPr lang="en-GB" noProof="0"/>
          </a:p>
        </p:txBody>
      </p:sp>
    </p:spTree>
    <p:extLst>
      <p:ext uri="{BB962C8B-B14F-4D97-AF65-F5344CB8AC3E}">
        <p14:creationId xmlns:p14="http://schemas.microsoft.com/office/powerpoint/2010/main" val="13874436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7BCEE-70CC-0CE4-E7BA-A35550F79155}"/>
              </a:ext>
            </a:extLst>
          </p:cNvPr>
          <p:cNvSpPr>
            <a:spLocks noGrp="1"/>
          </p:cNvSpPr>
          <p:nvPr>
            <p:ph type="title"/>
          </p:nvPr>
        </p:nvSpPr>
        <p:spPr>
          <a:xfrm>
            <a:off x="452582" y="381000"/>
            <a:ext cx="10494094" cy="1325563"/>
          </a:xfrm>
        </p:spPr>
        <p:txBody>
          <a:bodyPr/>
          <a:lstStyle/>
          <a:p>
            <a:r>
              <a:rPr lang="en-GB" sz="4000"/>
              <a:t>Service feedback - what went especially well?</a:t>
            </a:r>
          </a:p>
        </p:txBody>
      </p:sp>
      <p:sp>
        <p:nvSpPr>
          <p:cNvPr id="3" name="Text Placeholder 2">
            <a:extLst>
              <a:ext uri="{FF2B5EF4-FFF2-40B4-BE49-F238E27FC236}">
                <a16:creationId xmlns:a16="http://schemas.microsoft.com/office/drawing/2014/main" id="{FE28B340-2F6A-FD62-C7E2-02FC9510B6A0}"/>
              </a:ext>
            </a:extLst>
          </p:cNvPr>
          <p:cNvSpPr>
            <a:spLocks noGrp="1"/>
          </p:cNvSpPr>
          <p:nvPr>
            <p:ph type="body" idx="1"/>
          </p:nvPr>
        </p:nvSpPr>
        <p:spPr>
          <a:xfrm>
            <a:off x="600877" y="2320119"/>
            <a:ext cx="10668182" cy="4394761"/>
          </a:xfrm>
        </p:spPr>
        <p:txBody>
          <a:bodyPr vert="horz" lIns="91440" tIns="45720" rIns="91440" bIns="45720" rtlCol="0" anchor="t">
            <a:noAutofit/>
          </a:bodyPr>
          <a:lstStyle/>
          <a:p>
            <a:r>
              <a:rPr lang="en-GB" sz="2000" kern="100">
                <a:effectLst/>
                <a:ea typeface="Calibri"/>
                <a:cs typeface="Times New Roman"/>
              </a:rPr>
              <a:t>“The longlisting and group session and role play. Also made us think about great applicants with potential and developing an assistant EMHP role”</a:t>
            </a:r>
          </a:p>
          <a:p>
            <a:r>
              <a:rPr lang="en-GB" sz="2000" kern="100">
                <a:effectLst/>
                <a:ea typeface="Calibri"/>
                <a:cs typeface="Times New Roman"/>
              </a:rPr>
              <a:t>“The group interview sessions were well received, this allowed us to see how candidates interacted with peers, their ability to work as part of a team, an opportunity to showcase their individuality and personality using the 1-page profile”</a:t>
            </a:r>
          </a:p>
          <a:p>
            <a:r>
              <a:rPr lang="en-GB" sz="2000" kern="100">
                <a:effectLst/>
                <a:ea typeface="Calibri"/>
                <a:cs typeface="Times New Roman"/>
              </a:rPr>
              <a:t>“Diverse nature of experience of the applicants and their cultural diversity”</a:t>
            </a:r>
          </a:p>
          <a:p>
            <a:pPr>
              <a:lnSpc>
                <a:spcPct val="107000"/>
              </a:lnSpc>
              <a:spcAft>
                <a:spcPts val="800"/>
              </a:spcAft>
            </a:pPr>
            <a:r>
              <a:rPr lang="en-GB" sz="2000">
                <a:effectLst/>
                <a:ea typeface="Calibri"/>
                <a:cs typeface="Times New Roman"/>
              </a:rPr>
              <a:t>“Using a patient by experience went really well. It is something that I will continue to take forward”</a:t>
            </a:r>
          </a:p>
          <a:p>
            <a:pPr>
              <a:lnSpc>
                <a:spcPct val="107000"/>
              </a:lnSpc>
              <a:spcAft>
                <a:spcPts val="800"/>
              </a:spcAft>
            </a:pPr>
            <a:r>
              <a:rPr lang="en-GB" sz="2000" kern="100">
                <a:effectLst/>
                <a:ea typeface="Calibri"/>
                <a:cs typeface="Times New Roman"/>
              </a:rPr>
              <a:t>“YP panel”</a:t>
            </a:r>
          </a:p>
          <a:p>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6" name="Slide Number Placeholder 5">
            <a:extLst>
              <a:ext uri="{FF2B5EF4-FFF2-40B4-BE49-F238E27FC236}">
                <a16:creationId xmlns:a16="http://schemas.microsoft.com/office/drawing/2014/main" id="{1EE8534E-209A-6997-79E0-6B921F16A037}"/>
              </a:ext>
            </a:extLst>
          </p:cNvPr>
          <p:cNvSpPr>
            <a:spLocks noGrp="1"/>
          </p:cNvSpPr>
          <p:nvPr>
            <p:ph type="sldNum" sz="quarter" idx="12"/>
          </p:nvPr>
        </p:nvSpPr>
        <p:spPr/>
        <p:txBody>
          <a:bodyPr/>
          <a:lstStyle/>
          <a:p>
            <a:pPr rtl="0"/>
            <a:fld id="{294A09A9-5501-47C1-A89A-A340965A2BE2}" type="slidenum">
              <a:rPr lang="en-GB" noProof="0" smtClean="0"/>
              <a:pPr rtl="0"/>
              <a:t>18</a:t>
            </a:fld>
            <a:endParaRPr lang="en-GB" noProof="0"/>
          </a:p>
        </p:txBody>
      </p:sp>
    </p:spTree>
    <p:extLst>
      <p:ext uri="{BB962C8B-B14F-4D97-AF65-F5344CB8AC3E}">
        <p14:creationId xmlns:p14="http://schemas.microsoft.com/office/powerpoint/2010/main" val="4636352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7BCEE-70CC-0CE4-E7BA-A35550F79155}"/>
              </a:ext>
            </a:extLst>
          </p:cNvPr>
          <p:cNvSpPr>
            <a:spLocks noGrp="1"/>
          </p:cNvSpPr>
          <p:nvPr>
            <p:ph type="title"/>
          </p:nvPr>
        </p:nvSpPr>
        <p:spPr>
          <a:xfrm>
            <a:off x="685800" y="381000"/>
            <a:ext cx="10260876" cy="1325563"/>
          </a:xfrm>
        </p:spPr>
        <p:txBody>
          <a:bodyPr/>
          <a:lstStyle/>
          <a:p>
            <a:r>
              <a:rPr lang="en-GB" sz="3600"/>
              <a:t>Service feedback - w</a:t>
            </a:r>
            <a:r>
              <a:rPr lang="en-GB" sz="3600">
                <a:effectLst/>
                <a:ea typeface="Calibri" panose="020F0502020204030204" pitchFamily="34" charset="0"/>
                <a:cs typeface="Times New Roman" panose="02020603050405020304" pitchFamily="18" charset="0"/>
              </a:rPr>
              <a:t>hat would you like to do differently next time? </a:t>
            </a:r>
            <a:endParaRPr lang="en-GB" sz="3600"/>
          </a:p>
        </p:txBody>
      </p:sp>
      <p:sp>
        <p:nvSpPr>
          <p:cNvPr id="3" name="Text Placeholder 2">
            <a:extLst>
              <a:ext uri="{FF2B5EF4-FFF2-40B4-BE49-F238E27FC236}">
                <a16:creationId xmlns:a16="http://schemas.microsoft.com/office/drawing/2014/main" id="{FE28B340-2F6A-FD62-C7E2-02FC9510B6A0}"/>
              </a:ext>
            </a:extLst>
          </p:cNvPr>
          <p:cNvSpPr>
            <a:spLocks noGrp="1"/>
          </p:cNvSpPr>
          <p:nvPr>
            <p:ph type="body" idx="1"/>
          </p:nvPr>
        </p:nvSpPr>
        <p:spPr>
          <a:xfrm>
            <a:off x="898072" y="2694111"/>
            <a:ext cx="10048604" cy="3436483"/>
          </a:xfrm>
        </p:spPr>
        <p:txBody>
          <a:bodyPr vert="horz" lIns="91440" tIns="45720" rIns="91440" bIns="45720" rtlCol="0" anchor="t">
            <a:noAutofit/>
          </a:bodyPr>
          <a:lstStyle/>
          <a:p>
            <a:pPr>
              <a:lnSpc>
                <a:spcPct val="107000"/>
              </a:lnSpc>
              <a:spcAft>
                <a:spcPts val="800"/>
              </a:spcAft>
            </a:pPr>
            <a:r>
              <a:rPr lang="en-GB" kern="100">
                <a:effectLst/>
                <a:latin typeface="Calibri"/>
                <a:ea typeface="Calibri"/>
                <a:cs typeface="Times New Roman"/>
              </a:rPr>
              <a:t>“Have a clearer scoring structure for group interviews”</a:t>
            </a:r>
          </a:p>
          <a:p>
            <a:pPr>
              <a:lnSpc>
                <a:spcPct val="107000"/>
              </a:lnSpc>
              <a:spcAft>
                <a:spcPts val="800"/>
              </a:spcAft>
            </a:pPr>
            <a:r>
              <a:rPr lang="en-GB" kern="100">
                <a:latin typeface="Calibri"/>
                <a:ea typeface="Calibri"/>
                <a:cs typeface="Times New Roman"/>
              </a:rPr>
              <a:t>“</a:t>
            </a:r>
            <a:r>
              <a:rPr lang="en-GB" kern="100">
                <a:effectLst/>
                <a:latin typeface="Calibri"/>
                <a:ea typeface="Calibri"/>
                <a:cs typeface="Times New Roman"/>
              </a:rPr>
              <a:t>Extend the duration of the group interviews to allow candidates more time to feedback on 1 page profiles”</a:t>
            </a:r>
          </a:p>
          <a:p>
            <a:pPr>
              <a:lnSpc>
                <a:spcPct val="107000"/>
              </a:lnSpc>
              <a:spcAft>
                <a:spcPts val="800"/>
              </a:spcAft>
            </a:pPr>
            <a:r>
              <a:rPr lang="en-GB" kern="100">
                <a:latin typeface="Calibri" panose="020F0502020204030204" pitchFamily="34" charset="0"/>
                <a:ea typeface="Calibri" panose="020F0502020204030204" pitchFamily="34" charset="0"/>
                <a:cs typeface="Times New Roman" panose="02020603050405020304" pitchFamily="18" charset="0"/>
              </a:rPr>
              <a:t>“</a:t>
            </a:r>
            <a:r>
              <a:rPr lang="en-GB" kern="100">
                <a:effectLst/>
                <a:latin typeface="Calibri" panose="020F0502020204030204" pitchFamily="34" charset="0"/>
                <a:ea typeface="Calibri" panose="020F0502020204030204" pitchFamily="34" charset="0"/>
                <a:cs typeface="Times New Roman" panose="02020603050405020304" pitchFamily="18" charset="0"/>
              </a:rPr>
              <a:t>Sending people home felt like the X Factor”</a:t>
            </a:r>
          </a:p>
          <a:p>
            <a:pPr>
              <a:lnSpc>
                <a:spcPct val="107000"/>
              </a:lnSpc>
              <a:spcAft>
                <a:spcPts val="800"/>
              </a:spcAft>
            </a:pPr>
            <a:endParaRPr lang="en-GB" kern="100">
              <a:effectLst/>
              <a:latin typeface="Calibri"/>
              <a:ea typeface="Calibri"/>
              <a:cs typeface="Times New Roman"/>
            </a:endParaRPr>
          </a:p>
          <a:p>
            <a:pPr>
              <a:lnSpc>
                <a:spcPct val="107000"/>
              </a:lnSpc>
              <a:spcAft>
                <a:spcPts val="800"/>
              </a:spcAft>
            </a:pP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Date Placeholder 3">
            <a:extLst>
              <a:ext uri="{FF2B5EF4-FFF2-40B4-BE49-F238E27FC236}">
                <a16:creationId xmlns:a16="http://schemas.microsoft.com/office/drawing/2014/main" id="{69CDC0C4-E899-C45C-5C52-02F25AD68D28}"/>
              </a:ext>
            </a:extLst>
          </p:cNvPr>
          <p:cNvSpPr>
            <a:spLocks noGrp="1"/>
          </p:cNvSpPr>
          <p:nvPr>
            <p:ph type="dt" sz="half" idx="10"/>
          </p:nvPr>
        </p:nvSpPr>
        <p:spPr/>
        <p:txBody>
          <a:bodyPr/>
          <a:lstStyle/>
          <a:p>
            <a:pPr rtl="0"/>
            <a:endParaRPr lang="en-GB" noProof="0"/>
          </a:p>
        </p:txBody>
      </p:sp>
      <p:sp>
        <p:nvSpPr>
          <p:cNvPr id="5" name="Footer Placeholder 4">
            <a:extLst>
              <a:ext uri="{FF2B5EF4-FFF2-40B4-BE49-F238E27FC236}">
                <a16:creationId xmlns:a16="http://schemas.microsoft.com/office/drawing/2014/main" id="{7D2D4DE4-A941-E0A8-5DEC-CF62B47C8874}"/>
              </a:ext>
            </a:extLst>
          </p:cNvPr>
          <p:cNvSpPr>
            <a:spLocks noGrp="1"/>
          </p:cNvSpPr>
          <p:nvPr>
            <p:ph type="ftr" sz="quarter" idx="11"/>
          </p:nvPr>
        </p:nvSpPr>
        <p:spPr/>
        <p:txBody>
          <a:bodyPr/>
          <a:lstStyle/>
          <a:p>
            <a:pPr rtl="0"/>
            <a:endParaRPr lang="en-GB" noProof="0"/>
          </a:p>
        </p:txBody>
      </p:sp>
      <p:sp>
        <p:nvSpPr>
          <p:cNvPr id="6" name="Slide Number Placeholder 5">
            <a:extLst>
              <a:ext uri="{FF2B5EF4-FFF2-40B4-BE49-F238E27FC236}">
                <a16:creationId xmlns:a16="http://schemas.microsoft.com/office/drawing/2014/main" id="{1EE8534E-209A-6997-79E0-6B921F16A037}"/>
              </a:ext>
            </a:extLst>
          </p:cNvPr>
          <p:cNvSpPr>
            <a:spLocks noGrp="1"/>
          </p:cNvSpPr>
          <p:nvPr>
            <p:ph type="sldNum" sz="quarter" idx="12"/>
          </p:nvPr>
        </p:nvSpPr>
        <p:spPr/>
        <p:txBody>
          <a:bodyPr/>
          <a:lstStyle/>
          <a:p>
            <a:pPr rtl="0"/>
            <a:fld id="{294A09A9-5501-47C1-A89A-A340965A2BE2}" type="slidenum">
              <a:rPr lang="en-GB" noProof="0" smtClean="0"/>
              <a:pPr rtl="0"/>
              <a:t>19</a:t>
            </a:fld>
            <a:endParaRPr lang="en-GB" noProof="0"/>
          </a:p>
        </p:txBody>
      </p:sp>
    </p:spTree>
    <p:extLst>
      <p:ext uri="{BB962C8B-B14F-4D97-AF65-F5344CB8AC3E}">
        <p14:creationId xmlns:p14="http://schemas.microsoft.com/office/powerpoint/2010/main" val="30643560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DDA67C-99DC-B152-7AA4-790495BAB5AD}"/>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BAA5DD16-E7A6-1B22-F65C-E45463D61C4B}"/>
              </a:ext>
            </a:extLst>
          </p:cNvPr>
          <p:cNvSpPr txBox="1"/>
          <p:nvPr/>
        </p:nvSpPr>
        <p:spPr>
          <a:xfrm>
            <a:off x="354381" y="1578592"/>
            <a:ext cx="5616929" cy="2776850"/>
          </a:xfrm>
          <a:prstGeom prst="rect">
            <a:avLst/>
          </a:prstGeom>
          <a:noFill/>
        </p:spPr>
        <p:txBody>
          <a:bodyPr wrap="square" rtlCol="0">
            <a:spAutoFit/>
          </a:bodyPr>
          <a:lstStyle/>
          <a:p>
            <a:pPr marL="285750" indent="-285750">
              <a:lnSpc>
                <a:spcPct val="200000"/>
              </a:lnSpc>
              <a:buFont typeface="Arial" panose="020B0604020202020204" pitchFamily="34" charset="0"/>
              <a:buChar char="•"/>
            </a:pPr>
            <a:r>
              <a:rPr lang="en-GB"/>
              <a:t>Priyanka Ayodele – EDI Lead –at PTTC  </a:t>
            </a:r>
            <a:r>
              <a:rPr lang="en-GB">
                <a:hlinkClick r:id="rId3"/>
              </a:rPr>
              <a:t>Priyanka.Ayodele@gmmh.nhs.uk</a:t>
            </a:r>
            <a:r>
              <a:rPr lang="en-GB"/>
              <a:t> </a:t>
            </a:r>
          </a:p>
          <a:p>
            <a:pPr marL="285750" indent="-285750">
              <a:lnSpc>
                <a:spcPct val="200000"/>
              </a:lnSpc>
              <a:buFont typeface="Arial" panose="020B0604020202020204" pitchFamily="34" charset="0"/>
              <a:buChar char="•"/>
            </a:pPr>
            <a:r>
              <a:rPr lang="en-GB"/>
              <a:t>Work with Low intensity doing work around recruitment, teaching content and EDI advice and guidance</a:t>
            </a:r>
          </a:p>
        </p:txBody>
      </p:sp>
      <p:pic>
        <p:nvPicPr>
          <p:cNvPr id="11" name="Picture 10" descr="A black and white sign with white text&#10;&#10;Description automatically generated">
            <a:extLst>
              <a:ext uri="{FF2B5EF4-FFF2-40B4-BE49-F238E27FC236}">
                <a16:creationId xmlns:a16="http://schemas.microsoft.com/office/drawing/2014/main" id="{3F4E2C4F-8B47-B1F0-14E3-3EBB4D3AD6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32816" y="255471"/>
            <a:ext cx="1281227" cy="608012"/>
          </a:xfrm>
          <a:prstGeom prst="rect">
            <a:avLst/>
          </a:prstGeom>
        </p:spPr>
      </p:pic>
      <p:sp>
        <p:nvSpPr>
          <p:cNvPr id="10" name="TextBox 9">
            <a:extLst>
              <a:ext uri="{FF2B5EF4-FFF2-40B4-BE49-F238E27FC236}">
                <a16:creationId xmlns:a16="http://schemas.microsoft.com/office/drawing/2014/main" id="{F297FA63-075E-4C12-9B08-46D4746201CB}"/>
              </a:ext>
            </a:extLst>
          </p:cNvPr>
          <p:cNvSpPr txBox="1"/>
          <p:nvPr/>
        </p:nvSpPr>
        <p:spPr>
          <a:xfrm>
            <a:off x="818707" y="637953"/>
            <a:ext cx="4215809" cy="523220"/>
          </a:xfrm>
          <a:prstGeom prst="rect">
            <a:avLst/>
          </a:prstGeom>
          <a:noFill/>
        </p:spPr>
        <p:txBody>
          <a:bodyPr wrap="square" rtlCol="0">
            <a:spAutoFit/>
          </a:bodyPr>
          <a:lstStyle/>
          <a:p>
            <a:r>
              <a:rPr lang="en-GB" sz="2800">
                <a:solidFill>
                  <a:schemeClr val="accent1">
                    <a:lumMod val="75000"/>
                  </a:schemeClr>
                </a:solidFill>
              </a:rPr>
              <a:t>Introduction</a:t>
            </a:r>
            <a:r>
              <a:rPr lang="en-GB" sz="2800"/>
              <a:t> </a:t>
            </a:r>
          </a:p>
        </p:txBody>
      </p:sp>
      <p:pic>
        <p:nvPicPr>
          <p:cNvPr id="12" name="Picture 11">
            <a:extLst>
              <a:ext uri="{FF2B5EF4-FFF2-40B4-BE49-F238E27FC236}">
                <a16:creationId xmlns:a16="http://schemas.microsoft.com/office/drawing/2014/main" id="{AB75FF5C-D141-C810-EFE9-9D0C269FEA92}"/>
              </a:ext>
            </a:extLst>
          </p:cNvPr>
          <p:cNvPicPr>
            <a:picLocks noChangeAspect="1"/>
          </p:cNvPicPr>
          <p:nvPr/>
        </p:nvPicPr>
        <p:blipFill>
          <a:blip r:embed="rId5"/>
          <a:stretch>
            <a:fillRect/>
          </a:stretch>
        </p:blipFill>
        <p:spPr>
          <a:xfrm rot="598197">
            <a:off x="6297543" y="430348"/>
            <a:ext cx="3425799" cy="5997304"/>
          </a:xfrm>
          <a:prstGeom prst="rect">
            <a:avLst/>
          </a:prstGeom>
        </p:spPr>
      </p:pic>
    </p:spTree>
    <p:extLst>
      <p:ext uri="{BB962C8B-B14F-4D97-AF65-F5344CB8AC3E}">
        <p14:creationId xmlns:p14="http://schemas.microsoft.com/office/powerpoint/2010/main" val="3542045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89B58E-5088-A78E-5CB5-AEADE5B3EF8C}"/>
              </a:ext>
            </a:extLst>
          </p:cNvPr>
          <p:cNvSpPr>
            <a:spLocks noGrp="1"/>
          </p:cNvSpPr>
          <p:nvPr>
            <p:ph type="title"/>
          </p:nvPr>
        </p:nvSpPr>
        <p:spPr>
          <a:xfrm>
            <a:off x="653144" y="381000"/>
            <a:ext cx="10293532" cy="1325563"/>
          </a:xfrm>
        </p:spPr>
        <p:txBody>
          <a:bodyPr/>
          <a:lstStyle/>
          <a:p>
            <a:r>
              <a:rPr lang="en-GB"/>
              <a:t>Reflections from Wave 11 (N=47)</a:t>
            </a:r>
          </a:p>
        </p:txBody>
      </p:sp>
      <p:sp>
        <p:nvSpPr>
          <p:cNvPr id="3" name="Text Placeholder 2">
            <a:extLst>
              <a:ext uri="{FF2B5EF4-FFF2-40B4-BE49-F238E27FC236}">
                <a16:creationId xmlns:a16="http://schemas.microsoft.com/office/drawing/2014/main" id="{2A343110-0B48-5735-364E-A87B0BA0C70E}"/>
              </a:ext>
            </a:extLst>
          </p:cNvPr>
          <p:cNvSpPr>
            <a:spLocks noGrp="1"/>
          </p:cNvSpPr>
          <p:nvPr>
            <p:ph type="body" idx="1"/>
          </p:nvPr>
        </p:nvSpPr>
        <p:spPr>
          <a:xfrm>
            <a:off x="742950" y="2334987"/>
            <a:ext cx="10203725" cy="3754664"/>
          </a:xfrm>
        </p:spPr>
        <p:txBody>
          <a:bodyPr vert="horz" lIns="91440" tIns="45720" rIns="91440" bIns="45720" rtlCol="0" anchor="t">
            <a:noAutofit/>
          </a:bodyPr>
          <a:lstStyle/>
          <a:p>
            <a:pPr marL="342900" indent="-342900">
              <a:buFont typeface="Arial" panose="020B0604020202020204" pitchFamily="34" charset="0"/>
              <a:buChar char="•"/>
            </a:pPr>
            <a:r>
              <a:rPr lang="en-GB" sz="2000"/>
              <a:t>Reaches so many applicants who may get overlooked</a:t>
            </a:r>
          </a:p>
          <a:p>
            <a:pPr marL="342900" indent="-342900">
              <a:buFont typeface="Arial" panose="020B0604020202020204" pitchFamily="34" charset="0"/>
              <a:buChar char="•"/>
            </a:pPr>
            <a:r>
              <a:rPr lang="en-GB" sz="2000"/>
              <a:t>Significant increase in trainees from ethnic minorities in Wave 11 in comparison to the previous 2 cohorts </a:t>
            </a:r>
          </a:p>
          <a:p>
            <a:pPr marL="342900" indent="-342900">
              <a:buFont typeface="Arial" panose="020B0604020202020204" pitchFamily="34" charset="0"/>
              <a:buChar char="•"/>
            </a:pPr>
            <a:r>
              <a:rPr lang="en-GB" sz="2000"/>
              <a:t>Number of male trainees in line with previous cohorts. </a:t>
            </a:r>
          </a:p>
          <a:p>
            <a:pPr marL="342900" indent="-342900">
              <a:buFont typeface="Arial" panose="020B0604020202020204" pitchFamily="34" charset="0"/>
              <a:buChar char="•"/>
            </a:pPr>
            <a:r>
              <a:rPr lang="en-GB" sz="2000"/>
              <a:t>6 of the successful applicants did not have undergraduate degrees</a:t>
            </a:r>
          </a:p>
          <a:p>
            <a:pPr marL="342900" indent="-342900">
              <a:buFont typeface="Arial" panose="020B0604020202020204" pitchFamily="34" charset="0"/>
              <a:buChar char="•"/>
            </a:pPr>
            <a:r>
              <a:rPr lang="en-GB" sz="2000"/>
              <a:t>Positive feedback from services about longlisting</a:t>
            </a:r>
          </a:p>
          <a:p>
            <a:pPr marL="342900" indent="-342900">
              <a:buFont typeface="Arial" panose="020B0604020202020204" pitchFamily="34" charset="0"/>
              <a:buChar char="•"/>
            </a:pPr>
            <a:r>
              <a:rPr lang="en-GB" sz="2000"/>
              <a:t>Feedback from EMHP staff team really positive</a:t>
            </a:r>
          </a:p>
          <a:p>
            <a:pPr marL="342900" indent="-342900">
              <a:buFont typeface="Arial" panose="020B0604020202020204" pitchFamily="34" charset="0"/>
              <a:buChar char="•"/>
            </a:pPr>
            <a:endParaRPr lang="en-GB" sz="2000"/>
          </a:p>
        </p:txBody>
      </p:sp>
      <p:sp>
        <p:nvSpPr>
          <p:cNvPr id="6" name="Slide Number Placeholder 5">
            <a:extLst>
              <a:ext uri="{FF2B5EF4-FFF2-40B4-BE49-F238E27FC236}">
                <a16:creationId xmlns:a16="http://schemas.microsoft.com/office/drawing/2014/main" id="{10C12C80-12D2-D307-F6AE-0AE0840B4336}"/>
              </a:ext>
            </a:extLst>
          </p:cNvPr>
          <p:cNvSpPr>
            <a:spLocks noGrp="1"/>
          </p:cNvSpPr>
          <p:nvPr>
            <p:ph type="sldNum" sz="quarter" idx="12"/>
          </p:nvPr>
        </p:nvSpPr>
        <p:spPr/>
        <p:txBody>
          <a:bodyPr/>
          <a:lstStyle/>
          <a:p>
            <a:pPr rtl="0"/>
            <a:fld id="{294A09A9-5501-47C1-A89A-A340965A2BE2}" type="slidenum">
              <a:rPr lang="en-GB" noProof="0" smtClean="0"/>
              <a:pPr rtl="0"/>
              <a:t>20</a:t>
            </a:fld>
            <a:endParaRPr lang="en-GB" noProof="0"/>
          </a:p>
        </p:txBody>
      </p:sp>
    </p:spTree>
    <p:extLst>
      <p:ext uri="{BB962C8B-B14F-4D97-AF65-F5344CB8AC3E}">
        <p14:creationId xmlns:p14="http://schemas.microsoft.com/office/powerpoint/2010/main" val="8447636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D4856-94ED-06C9-C6EC-AB989A0C9DC8}"/>
              </a:ext>
            </a:extLst>
          </p:cNvPr>
          <p:cNvSpPr>
            <a:spLocks noGrp="1"/>
          </p:cNvSpPr>
          <p:nvPr>
            <p:ph type="title"/>
          </p:nvPr>
        </p:nvSpPr>
        <p:spPr>
          <a:xfrm>
            <a:off x="1167492" y="381001"/>
            <a:ext cx="9779183" cy="1133764"/>
          </a:xfrm>
        </p:spPr>
        <p:txBody>
          <a:bodyPr/>
          <a:lstStyle/>
          <a:p>
            <a:r>
              <a:rPr lang="en-GB"/>
              <a:t>Ethnicity</a:t>
            </a:r>
          </a:p>
        </p:txBody>
      </p:sp>
      <p:sp>
        <p:nvSpPr>
          <p:cNvPr id="4" name="Date Placeholder 3">
            <a:extLst>
              <a:ext uri="{FF2B5EF4-FFF2-40B4-BE49-F238E27FC236}">
                <a16:creationId xmlns:a16="http://schemas.microsoft.com/office/drawing/2014/main" id="{C308BD3D-B020-00C0-72BB-660CE2915E84}"/>
              </a:ext>
            </a:extLst>
          </p:cNvPr>
          <p:cNvSpPr>
            <a:spLocks noGrp="1"/>
          </p:cNvSpPr>
          <p:nvPr>
            <p:ph type="dt" sz="half" idx="10"/>
          </p:nvPr>
        </p:nvSpPr>
        <p:spPr/>
        <p:txBody>
          <a:bodyPr/>
          <a:lstStyle/>
          <a:p>
            <a:pPr rtl="0"/>
            <a:endParaRPr lang="en-GB" noProof="0"/>
          </a:p>
        </p:txBody>
      </p:sp>
      <p:sp>
        <p:nvSpPr>
          <p:cNvPr id="5" name="Footer Placeholder 4">
            <a:extLst>
              <a:ext uri="{FF2B5EF4-FFF2-40B4-BE49-F238E27FC236}">
                <a16:creationId xmlns:a16="http://schemas.microsoft.com/office/drawing/2014/main" id="{DC1E6E6C-9FAC-8B74-46B9-93971FF190F4}"/>
              </a:ext>
            </a:extLst>
          </p:cNvPr>
          <p:cNvSpPr>
            <a:spLocks noGrp="1"/>
          </p:cNvSpPr>
          <p:nvPr>
            <p:ph type="ftr" sz="quarter" idx="11"/>
          </p:nvPr>
        </p:nvSpPr>
        <p:spPr/>
        <p:txBody>
          <a:bodyPr/>
          <a:lstStyle/>
          <a:p>
            <a:pPr rtl="0"/>
            <a:endParaRPr lang="en-GB" noProof="0"/>
          </a:p>
        </p:txBody>
      </p:sp>
      <p:sp>
        <p:nvSpPr>
          <p:cNvPr id="6" name="Slide Number Placeholder 5">
            <a:extLst>
              <a:ext uri="{FF2B5EF4-FFF2-40B4-BE49-F238E27FC236}">
                <a16:creationId xmlns:a16="http://schemas.microsoft.com/office/drawing/2014/main" id="{341323AD-3F46-0364-3870-44FBEFEC5D00}"/>
              </a:ext>
            </a:extLst>
          </p:cNvPr>
          <p:cNvSpPr>
            <a:spLocks noGrp="1"/>
          </p:cNvSpPr>
          <p:nvPr>
            <p:ph type="sldNum" sz="quarter" idx="12"/>
          </p:nvPr>
        </p:nvSpPr>
        <p:spPr/>
        <p:txBody>
          <a:bodyPr/>
          <a:lstStyle/>
          <a:p>
            <a:pPr rtl="0"/>
            <a:fld id="{294A09A9-5501-47C1-A89A-A340965A2BE2}" type="slidenum">
              <a:rPr lang="en-GB" noProof="0" smtClean="0"/>
              <a:pPr rtl="0"/>
              <a:t>21</a:t>
            </a:fld>
            <a:endParaRPr lang="en-GB" noProof="0"/>
          </a:p>
        </p:txBody>
      </p:sp>
      <p:graphicFrame>
        <p:nvGraphicFramePr>
          <p:cNvPr id="19" name="Chart 18">
            <a:extLst>
              <a:ext uri="{FF2B5EF4-FFF2-40B4-BE49-F238E27FC236}">
                <a16:creationId xmlns:a16="http://schemas.microsoft.com/office/drawing/2014/main" id="{98BE2F7D-8125-9AFB-CF73-25F7E8B2A80E}"/>
              </a:ext>
            </a:extLst>
          </p:cNvPr>
          <p:cNvGraphicFramePr>
            <a:graphicFrameLocks/>
          </p:cNvGraphicFramePr>
          <p:nvPr/>
        </p:nvGraphicFramePr>
        <p:xfrm>
          <a:off x="8693587" y="2636569"/>
          <a:ext cx="3025462" cy="353885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1" name="Chart 20">
            <a:extLst>
              <a:ext uri="{FF2B5EF4-FFF2-40B4-BE49-F238E27FC236}">
                <a16:creationId xmlns:a16="http://schemas.microsoft.com/office/drawing/2014/main" id="{080A02F3-D42F-2EC6-9C18-1D0B3F0BCF64}"/>
              </a:ext>
            </a:extLst>
          </p:cNvPr>
          <p:cNvGraphicFramePr>
            <a:graphicFrameLocks/>
          </p:cNvGraphicFramePr>
          <p:nvPr/>
        </p:nvGraphicFramePr>
        <p:xfrm>
          <a:off x="5803352" y="2636569"/>
          <a:ext cx="3025463" cy="353885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4" name="Chart 23">
            <a:extLst>
              <a:ext uri="{FF2B5EF4-FFF2-40B4-BE49-F238E27FC236}">
                <a16:creationId xmlns:a16="http://schemas.microsoft.com/office/drawing/2014/main" id="{594AC595-4CB5-431E-6FAD-407170D31D38}"/>
              </a:ext>
            </a:extLst>
          </p:cNvPr>
          <p:cNvGraphicFramePr>
            <a:graphicFrameLocks/>
          </p:cNvGraphicFramePr>
          <p:nvPr/>
        </p:nvGraphicFramePr>
        <p:xfrm>
          <a:off x="2777888" y="2636569"/>
          <a:ext cx="3025464" cy="353885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5" name="Chart 24">
            <a:extLst>
              <a:ext uri="{FF2B5EF4-FFF2-40B4-BE49-F238E27FC236}">
                <a16:creationId xmlns:a16="http://schemas.microsoft.com/office/drawing/2014/main" id="{62F057A5-7FAA-4E70-70D1-846918D837AE}"/>
              </a:ext>
            </a:extLst>
          </p:cNvPr>
          <p:cNvGraphicFramePr>
            <a:graphicFrameLocks/>
          </p:cNvGraphicFramePr>
          <p:nvPr/>
        </p:nvGraphicFramePr>
        <p:xfrm>
          <a:off x="-109470" y="2636569"/>
          <a:ext cx="2887358" cy="353885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6906977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E1695-5891-FDED-661F-6B361450F5F3}"/>
              </a:ext>
            </a:extLst>
          </p:cNvPr>
          <p:cNvSpPr>
            <a:spLocks noGrp="1"/>
          </p:cNvSpPr>
          <p:nvPr>
            <p:ph type="title"/>
          </p:nvPr>
        </p:nvSpPr>
        <p:spPr/>
        <p:txBody>
          <a:bodyPr/>
          <a:lstStyle/>
          <a:p>
            <a:r>
              <a:rPr lang="en-GB"/>
              <a:t>Gender</a:t>
            </a:r>
          </a:p>
        </p:txBody>
      </p:sp>
      <p:sp>
        <p:nvSpPr>
          <p:cNvPr id="4" name="Date Placeholder 3">
            <a:extLst>
              <a:ext uri="{FF2B5EF4-FFF2-40B4-BE49-F238E27FC236}">
                <a16:creationId xmlns:a16="http://schemas.microsoft.com/office/drawing/2014/main" id="{662F89F6-9577-EDB0-8C1C-F4CF772D0794}"/>
              </a:ext>
            </a:extLst>
          </p:cNvPr>
          <p:cNvSpPr>
            <a:spLocks noGrp="1"/>
          </p:cNvSpPr>
          <p:nvPr>
            <p:ph type="dt" sz="half" idx="10"/>
          </p:nvPr>
        </p:nvSpPr>
        <p:spPr/>
        <p:txBody>
          <a:bodyPr/>
          <a:lstStyle/>
          <a:p>
            <a:pPr rtl="0"/>
            <a:endParaRPr lang="en-GB" noProof="0"/>
          </a:p>
        </p:txBody>
      </p:sp>
      <p:sp>
        <p:nvSpPr>
          <p:cNvPr id="5" name="Footer Placeholder 4">
            <a:extLst>
              <a:ext uri="{FF2B5EF4-FFF2-40B4-BE49-F238E27FC236}">
                <a16:creationId xmlns:a16="http://schemas.microsoft.com/office/drawing/2014/main" id="{8ACBA9BD-7DC7-8D13-A5C6-C1F1042191B5}"/>
              </a:ext>
            </a:extLst>
          </p:cNvPr>
          <p:cNvSpPr>
            <a:spLocks noGrp="1"/>
          </p:cNvSpPr>
          <p:nvPr>
            <p:ph type="ftr" sz="quarter" idx="11"/>
          </p:nvPr>
        </p:nvSpPr>
        <p:spPr/>
        <p:txBody>
          <a:bodyPr/>
          <a:lstStyle/>
          <a:p>
            <a:pPr rtl="0"/>
            <a:endParaRPr lang="en-GB" noProof="0"/>
          </a:p>
        </p:txBody>
      </p:sp>
      <p:sp>
        <p:nvSpPr>
          <p:cNvPr id="6" name="Slide Number Placeholder 5">
            <a:extLst>
              <a:ext uri="{FF2B5EF4-FFF2-40B4-BE49-F238E27FC236}">
                <a16:creationId xmlns:a16="http://schemas.microsoft.com/office/drawing/2014/main" id="{5B494CFF-88AF-C9D8-EEA5-E79A06B68F77}"/>
              </a:ext>
            </a:extLst>
          </p:cNvPr>
          <p:cNvSpPr>
            <a:spLocks noGrp="1"/>
          </p:cNvSpPr>
          <p:nvPr>
            <p:ph type="sldNum" sz="quarter" idx="12"/>
          </p:nvPr>
        </p:nvSpPr>
        <p:spPr/>
        <p:txBody>
          <a:bodyPr/>
          <a:lstStyle/>
          <a:p>
            <a:pPr rtl="0"/>
            <a:fld id="{294A09A9-5501-47C1-A89A-A340965A2BE2}" type="slidenum">
              <a:rPr lang="en-GB" noProof="0" smtClean="0"/>
              <a:pPr rtl="0"/>
              <a:t>22</a:t>
            </a:fld>
            <a:endParaRPr lang="en-GB" noProof="0"/>
          </a:p>
        </p:txBody>
      </p:sp>
      <p:graphicFrame>
        <p:nvGraphicFramePr>
          <p:cNvPr id="8" name="Chart 7">
            <a:extLst>
              <a:ext uri="{FF2B5EF4-FFF2-40B4-BE49-F238E27FC236}">
                <a16:creationId xmlns:a16="http://schemas.microsoft.com/office/drawing/2014/main" id="{8ACA5AC5-AA84-4D62-DD78-9A5043360733}"/>
              </a:ext>
              <a:ext uri="{147F2762-F138-4A5C-976F-8EAC2B608ADB}">
                <a16:predDERef xmlns:a16="http://schemas.microsoft.com/office/drawing/2014/main" pred="{BCC70C8A-7659-BD99-7A57-D4C69D6571BB}"/>
              </a:ext>
            </a:extLst>
          </p:cNvPr>
          <p:cNvGraphicFramePr>
            <a:graphicFrameLocks/>
          </p:cNvGraphicFramePr>
          <p:nvPr/>
        </p:nvGraphicFramePr>
        <p:xfrm>
          <a:off x="1" y="2502120"/>
          <a:ext cx="3124200" cy="346361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31E777A5-F3A6-0489-86DD-361C9EF30B41}"/>
              </a:ext>
            </a:extLst>
          </p:cNvPr>
          <p:cNvGraphicFramePr>
            <a:graphicFrameLocks/>
          </p:cNvGraphicFramePr>
          <p:nvPr/>
        </p:nvGraphicFramePr>
        <p:xfrm>
          <a:off x="2971800" y="2502120"/>
          <a:ext cx="3124200" cy="345263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a:extLst>
              <a:ext uri="{FF2B5EF4-FFF2-40B4-BE49-F238E27FC236}">
                <a16:creationId xmlns:a16="http://schemas.microsoft.com/office/drawing/2014/main" id="{87681422-3D51-6432-5059-35033E22B8CD}"/>
              </a:ext>
            </a:extLst>
          </p:cNvPr>
          <p:cNvGraphicFramePr>
            <a:graphicFrameLocks/>
          </p:cNvGraphicFramePr>
          <p:nvPr/>
        </p:nvGraphicFramePr>
        <p:xfrm>
          <a:off x="6057083" y="2502120"/>
          <a:ext cx="3124200" cy="354789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5" name="Chart 14">
            <a:extLst>
              <a:ext uri="{FF2B5EF4-FFF2-40B4-BE49-F238E27FC236}">
                <a16:creationId xmlns:a16="http://schemas.microsoft.com/office/drawing/2014/main" id="{78B436EC-F2AC-4B94-A4F0-00E9B910F544}"/>
              </a:ext>
            </a:extLst>
          </p:cNvPr>
          <p:cNvGraphicFramePr>
            <a:graphicFrameLocks/>
          </p:cNvGraphicFramePr>
          <p:nvPr/>
        </p:nvGraphicFramePr>
        <p:xfrm>
          <a:off x="9028882" y="2502120"/>
          <a:ext cx="3124200" cy="3580517"/>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9318140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84611-5717-41EE-03EF-B71F11B80FB5}"/>
              </a:ext>
            </a:extLst>
          </p:cNvPr>
          <p:cNvSpPr>
            <a:spLocks noGrp="1"/>
          </p:cNvSpPr>
          <p:nvPr>
            <p:ph type="title"/>
          </p:nvPr>
        </p:nvSpPr>
        <p:spPr/>
        <p:txBody>
          <a:bodyPr/>
          <a:lstStyle/>
          <a:p>
            <a:r>
              <a:rPr lang="en-GB"/>
              <a:t>Previous Level of Academic Qualification</a:t>
            </a:r>
          </a:p>
        </p:txBody>
      </p:sp>
      <p:sp>
        <p:nvSpPr>
          <p:cNvPr id="4" name="Date Placeholder 3">
            <a:extLst>
              <a:ext uri="{FF2B5EF4-FFF2-40B4-BE49-F238E27FC236}">
                <a16:creationId xmlns:a16="http://schemas.microsoft.com/office/drawing/2014/main" id="{0B6248C6-10BC-88A5-DB19-14F16484DF92}"/>
              </a:ext>
            </a:extLst>
          </p:cNvPr>
          <p:cNvSpPr>
            <a:spLocks noGrp="1"/>
          </p:cNvSpPr>
          <p:nvPr>
            <p:ph type="dt" sz="half" idx="10"/>
          </p:nvPr>
        </p:nvSpPr>
        <p:spPr/>
        <p:txBody>
          <a:bodyPr/>
          <a:lstStyle/>
          <a:p>
            <a:pPr rtl="0"/>
            <a:endParaRPr lang="en-GB" noProof="0"/>
          </a:p>
        </p:txBody>
      </p:sp>
      <p:sp>
        <p:nvSpPr>
          <p:cNvPr id="5" name="Footer Placeholder 4">
            <a:extLst>
              <a:ext uri="{FF2B5EF4-FFF2-40B4-BE49-F238E27FC236}">
                <a16:creationId xmlns:a16="http://schemas.microsoft.com/office/drawing/2014/main" id="{6D8BD1CB-EF59-C45C-AE19-1B4FACA8B528}"/>
              </a:ext>
            </a:extLst>
          </p:cNvPr>
          <p:cNvSpPr>
            <a:spLocks noGrp="1"/>
          </p:cNvSpPr>
          <p:nvPr>
            <p:ph type="ftr" sz="quarter" idx="11"/>
          </p:nvPr>
        </p:nvSpPr>
        <p:spPr/>
        <p:txBody>
          <a:bodyPr/>
          <a:lstStyle/>
          <a:p>
            <a:pPr rtl="0"/>
            <a:endParaRPr lang="en-GB" noProof="0"/>
          </a:p>
        </p:txBody>
      </p:sp>
      <p:sp>
        <p:nvSpPr>
          <p:cNvPr id="6" name="Slide Number Placeholder 5">
            <a:extLst>
              <a:ext uri="{FF2B5EF4-FFF2-40B4-BE49-F238E27FC236}">
                <a16:creationId xmlns:a16="http://schemas.microsoft.com/office/drawing/2014/main" id="{ABA4E708-53F4-87B8-8600-A236D7A74AE4}"/>
              </a:ext>
            </a:extLst>
          </p:cNvPr>
          <p:cNvSpPr>
            <a:spLocks noGrp="1"/>
          </p:cNvSpPr>
          <p:nvPr>
            <p:ph type="sldNum" sz="quarter" idx="12"/>
          </p:nvPr>
        </p:nvSpPr>
        <p:spPr/>
        <p:txBody>
          <a:bodyPr/>
          <a:lstStyle/>
          <a:p>
            <a:pPr rtl="0"/>
            <a:fld id="{294A09A9-5501-47C1-A89A-A340965A2BE2}" type="slidenum">
              <a:rPr lang="en-GB" noProof="0" smtClean="0"/>
              <a:pPr rtl="0"/>
              <a:t>23</a:t>
            </a:fld>
            <a:endParaRPr lang="en-GB" noProof="0"/>
          </a:p>
        </p:txBody>
      </p:sp>
      <p:graphicFrame>
        <p:nvGraphicFramePr>
          <p:cNvPr id="8" name="Chart 7">
            <a:extLst>
              <a:ext uri="{FF2B5EF4-FFF2-40B4-BE49-F238E27FC236}">
                <a16:creationId xmlns:a16="http://schemas.microsoft.com/office/drawing/2014/main" id="{2301FE7D-A21C-EF73-DA67-B267166B4F4A}"/>
              </a:ext>
            </a:extLst>
          </p:cNvPr>
          <p:cNvGraphicFramePr>
            <a:graphicFrameLocks/>
          </p:cNvGraphicFramePr>
          <p:nvPr/>
        </p:nvGraphicFramePr>
        <p:xfrm>
          <a:off x="0" y="2666886"/>
          <a:ext cx="2743200" cy="34946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0C8CB29F-ED41-702B-8A06-4336B726173A}"/>
              </a:ext>
            </a:extLst>
          </p:cNvPr>
          <p:cNvGraphicFramePr>
            <a:graphicFrameLocks/>
          </p:cNvGraphicFramePr>
          <p:nvPr/>
        </p:nvGraphicFramePr>
        <p:xfrm>
          <a:off x="2743200" y="2672775"/>
          <a:ext cx="2743200" cy="348880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a:extLst>
              <a:ext uri="{FF2B5EF4-FFF2-40B4-BE49-F238E27FC236}">
                <a16:creationId xmlns:a16="http://schemas.microsoft.com/office/drawing/2014/main" id="{63BC89CB-1EAD-F6C4-0F24-9AFF14013795}"/>
              </a:ext>
            </a:extLst>
          </p:cNvPr>
          <p:cNvGraphicFramePr>
            <a:graphicFrameLocks/>
          </p:cNvGraphicFramePr>
          <p:nvPr/>
        </p:nvGraphicFramePr>
        <p:xfrm>
          <a:off x="5486400" y="2666886"/>
          <a:ext cx="2743200" cy="353681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Chart 13">
            <a:extLst>
              <a:ext uri="{FF2B5EF4-FFF2-40B4-BE49-F238E27FC236}">
                <a16:creationId xmlns:a16="http://schemas.microsoft.com/office/drawing/2014/main" id="{3BA8EE5A-7BB1-158A-21FD-2913EFBED731}"/>
              </a:ext>
            </a:extLst>
          </p:cNvPr>
          <p:cNvGraphicFramePr>
            <a:graphicFrameLocks/>
          </p:cNvGraphicFramePr>
          <p:nvPr/>
        </p:nvGraphicFramePr>
        <p:xfrm>
          <a:off x="8265459" y="2666886"/>
          <a:ext cx="2743200" cy="3577018"/>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3965574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29EF6A-7C9D-BA60-4D8B-5A414B4CF5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02EE61-16C1-DD3E-C000-41C12B758E5A}"/>
              </a:ext>
            </a:extLst>
          </p:cNvPr>
          <p:cNvSpPr>
            <a:spLocks noGrp="1"/>
          </p:cNvSpPr>
          <p:nvPr>
            <p:ph type="title"/>
          </p:nvPr>
        </p:nvSpPr>
        <p:spPr/>
        <p:txBody>
          <a:bodyPr/>
          <a:lstStyle/>
          <a:p>
            <a:r>
              <a:rPr lang="en-GB"/>
              <a:t>Wave 13 Recruitment</a:t>
            </a:r>
          </a:p>
        </p:txBody>
      </p:sp>
      <p:sp>
        <p:nvSpPr>
          <p:cNvPr id="3" name="Content Placeholder 2">
            <a:extLst>
              <a:ext uri="{FF2B5EF4-FFF2-40B4-BE49-F238E27FC236}">
                <a16:creationId xmlns:a16="http://schemas.microsoft.com/office/drawing/2014/main" id="{992DF42B-B619-CBCF-68BC-2391FCE89287}"/>
              </a:ext>
            </a:extLst>
          </p:cNvPr>
          <p:cNvSpPr>
            <a:spLocks noGrp="1"/>
          </p:cNvSpPr>
          <p:nvPr>
            <p:ph idx="1"/>
          </p:nvPr>
        </p:nvSpPr>
        <p:spPr>
          <a:xfrm>
            <a:off x="979714" y="2017467"/>
            <a:ext cx="10360479" cy="3366815"/>
          </a:xfrm>
        </p:spPr>
        <p:txBody>
          <a:bodyPr/>
          <a:lstStyle/>
          <a:p>
            <a:pPr marL="457200" indent="-457200">
              <a:buFont typeface="Arial" panose="020B0604020202020204" pitchFamily="34" charset="0"/>
              <a:buChar char="•"/>
            </a:pPr>
            <a:r>
              <a:rPr lang="en-GB" sz="2400"/>
              <a:t>Smaller cohort of mainly attrition places (approx 24)</a:t>
            </a:r>
          </a:p>
          <a:p>
            <a:pPr marL="457200" indent="-457200">
              <a:buFont typeface="Arial" panose="020B0604020202020204" pitchFamily="34" charset="0"/>
              <a:buChar char="•"/>
            </a:pPr>
            <a:r>
              <a:rPr lang="en-GB" sz="2400"/>
              <a:t>3 services have already engaged in longlisting &amp; group interviews</a:t>
            </a:r>
          </a:p>
          <a:p>
            <a:endParaRPr lang="en-GB"/>
          </a:p>
        </p:txBody>
      </p:sp>
      <p:sp>
        <p:nvSpPr>
          <p:cNvPr id="6" name="Slide Number Placeholder 5">
            <a:extLst>
              <a:ext uri="{FF2B5EF4-FFF2-40B4-BE49-F238E27FC236}">
                <a16:creationId xmlns:a16="http://schemas.microsoft.com/office/drawing/2014/main" id="{F11B8A5E-3902-E078-4079-A73A6A005846}"/>
              </a:ext>
            </a:extLst>
          </p:cNvPr>
          <p:cNvSpPr>
            <a:spLocks noGrp="1"/>
          </p:cNvSpPr>
          <p:nvPr>
            <p:ph type="sldNum" sz="quarter" idx="4"/>
          </p:nvPr>
        </p:nvSpPr>
        <p:spPr/>
        <p:txBody>
          <a:bodyPr/>
          <a:lstStyle/>
          <a:p>
            <a:pPr rtl="0"/>
            <a:fld id="{294A09A9-5501-47C1-A89A-A340965A2BE2}" type="slidenum">
              <a:rPr lang="en-GB" noProof="0" smtClean="0"/>
              <a:pPr rtl="0"/>
              <a:t>24</a:t>
            </a:fld>
            <a:endParaRPr lang="en-GB" noProof="0"/>
          </a:p>
        </p:txBody>
      </p:sp>
    </p:spTree>
    <p:extLst>
      <p:ext uri="{BB962C8B-B14F-4D97-AF65-F5344CB8AC3E}">
        <p14:creationId xmlns:p14="http://schemas.microsoft.com/office/powerpoint/2010/main" val="23829218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2A9081-C4E9-183D-BB6D-58C224DF26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416A21-F793-25BF-E672-576AFE8C566E}"/>
              </a:ext>
            </a:extLst>
          </p:cNvPr>
          <p:cNvSpPr>
            <a:spLocks noGrp="1"/>
          </p:cNvSpPr>
          <p:nvPr>
            <p:ph type="title"/>
          </p:nvPr>
        </p:nvSpPr>
        <p:spPr/>
        <p:txBody>
          <a:bodyPr/>
          <a:lstStyle/>
          <a:p>
            <a:r>
              <a:rPr lang="en-GB"/>
              <a:t>Applicants seen (Wave 13)</a:t>
            </a:r>
          </a:p>
        </p:txBody>
      </p:sp>
      <p:graphicFrame>
        <p:nvGraphicFramePr>
          <p:cNvPr id="7" name="Content Placeholder 6">
            <a:extLst>
              <a:ext uri="{FF2B5EF4-FFF2-40B4-BE49-F238E27FC236}">
                <a16:creationId xmlns:a16="http://schemas.microsoft.com/office/drawing/2014/main" id="{C24E12C9-AE19-3B32-9FCA-8EBC838FB223}"/>
              </a:ext>
            </a:extLst>
          </p:cNvPr>
          <p:cNvGraphicFramePr>
            <a:graphicFrameLocks noGrp="1"/>
          </p:cNvGraphicFramePr>
          <p:nvPr>
            <p:ph idx="1"/>
          </p:nvPr>
        </p:nvGraphicFramePr>
        <p:xfrm>
          <a:off x="1166813" y="2017713"/>
          <a:ext cx="9418062" cy="2887776"/>
        </p:xfrm>
        <a:graphic>
          <a:graphicData uri="http://schemas.openxmlformats.org/drawingml/2006/table">
            <a:tbl>
              <a:tblPr firstRow="1" bandRow="1">
                <a:tableStyleId>{5C22544A-7EE6-4342-B048-85BDC9FD1C3A}</a:tableStyleId>
              </a:tblPr>
              <a:tblGrid>
                <a:gridCol w="1569677">
                  <a:extLst>
                    <a:ext uri="{9D8B030D-6E8A-4147-A177-3AD203B41FA5}">
                      <a16:colId xmlns:a16="http://schemas.microsoft.com/office/drawing/2014/main" val="3336520904"/>
                    </a:ext>
                  </a:extLst>
                </a:gridCol>
                <a:gridCol w="1569677">
                  <a:extLst>
                    <a:ext uri="{9D8B030D-6E8A-4147-A177-3AD203B41FA5}">
                      <a16:colId xmlns:a16="http://schemas.microsoft.com/office/drawing/2014/main" val="2444973952"/>
                    </a:ext>
                  </a:extLst>
                </a:gridCol>
                <a:gridCol w="1569677">
                  <a:extLst>
                    <a:ext uri="{9D8B030D-6E8A-4147-A177-3AD203B41FA5}">
                      <a16:colId xmlns:a16="http://schemas.microsoft.com/office/drawing/2014/main" val="1538799718"/>
                    </a:ext>
                  </a:extLst>
                </a:gridCol>
                <a:gridCol w="1569677">
                  <a:extLst>
                    <a:ext uri="{9D8B030D-6E8A-4147-A177-3AD203B41FA5}">
                      <a16:colId xmlns:a16="http://schemas.microsoft.com/office/drawing/2014/main" val="3277218227"/>
                    </a:ext>
                  </a:extLst>
                </a:gridCol>
                <a:gridCol w="1569677">
                  <a:extLst>
                    <a:ext uri="{9D8B030D-6E8A-4147-A177-3AD203B41FA5}">
                      <a16:colId xmlns:a16="http://schemas.microsoft.com/office/drawing/2014/main" val="1017371111"/>
                    </a:ext>
                  </a:extLst>
                </a:gridCol>
                <a:gridCol w="1569677">
                  <a:extLst>
                    <a:ext uri="{9D8B030D-6E8A-4147-A177-3AD203B41FA5}">
                      <a16:colId xmlns:a16="http://schemas.microsoft.com/office/drawing/2014/main" val="973093349"/>
                    </a:ext>
                  </a:extLst>
                </a:gridCol>
              </a:tblGrid>
              <a:tr h="1335454">
                <a:tc>
                  <a:txBody>
                    <a:bodyPr/>
                    <a:lstStyle/>
                    <a:p>
                      <a:endParaRPr lang="en-GB"/>
                    </a:p>
                  </a:txBody>
                  <a:tcPr/>
                </a:tc>
                <a:tc>
                  <a:txBody>
                    <a:bodyPr/>
                    <a:lstStyle/>
                    <a:p>
                      <a:r>
                        <a:rPr lang="en-GB"/>
                        <a:t>Total Applications</a:t>
                      </a:r>
                    </a:p>
                  </a:txBody>
                  <a:tcPr/>
                </a:tc>
                <a:tc>
                  <a:txBody>
                    <a:bodyPr/>
                    <a:lstStyle/>
                    <a:p>
                      <a:r>
                        <a:rPr lang="en-GB"/>
                        <a:t>Number longlisted</a:t>
                      </a:r>
                    </a:p>
                  </a:txBody>
                  <a:tcPr/>
                </a:tc>
                <a:tc>
                  <a:txBody>
                    <a:bodyPr/>
                    <a:lstStyle/>
                    <a:p>
                      <a:r>
                        <a:rPr lang="en-GB"/>
                        <a:t>Number attending group interviews</a:t>
                      </a:r>
                    </a:p>
                  </a:txBody>
                  <a:tcPr>
                    <a:lnR w="12700" cmpd="sng">
                      <a:noFill/>
                    </a:lnR>
                  </a:tcPr>
                </a:tc>
                <a:tc>
                  <a:txBody>
                    <a:bodyPr/>
                    <a:lstStyle/>
                    <a:p>
                      <a:r>
                        <a:rPr lang="en-GB"/>
                        <a:t>Number attending individual interviews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r>
                        <a:rPr lang="en-GB"/>
                        <a:t>Number appointed</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extLst>
                  <a:ext uri="{0D108BD9-81ED-4DB2-BD59-A6C34878D82A}">
                    <a16:rowId xmlns:a16="http://schemas.microsoft.com/office/drawing/2014/main" val="3015236672"/>
                  </a:ext>
                </a:extLst>
              </a:tr>
              <a:tr h="719090">
                <a:tc>
                  <a:txBody>
                    <a:bodyPr/>
                    <a:lstStyle/>
                    <a:p>
                      <a:r>
                        <a:rPr lang="en-GB"/>
                        <a:t>MFT</a:t>
                      </a:r>
                    </a:p>
                  </a:txBody>
                  <a:tcPr/>
                </a:tc>
                <a:tc>
                  <a:txBody>
                    <a:bodyPr/>
                    <a:lstStyle/>
                    <a:p>
                      <a:r>
                        <a:rPr lang="en-GB"/>
                        <a:t>120</a:t>
                      </a:r>
                    </a:p>
                  </a:txBody>
                  <a:tcPr/>
                </a:tc>
                <a:tc>
                  <a:txBody>
                    <a:bodyPr/>
                    <a:lstStyle/>
                    <a:p>
                      <a:r>
                        <a:rPr lang="en-GB"/>
                        <a:t>20</a:t>
                      </a:r>
                    </a:p>
                  </a:txBody>
                  <a:tcPr/>
                </a:tc>
                <a:tc>
                  <a:txBody>
                    <a:bodyPr/>
                    <a:lstStyle/>
                    <a:p>
                      <a:r>
                        <a:rPr lang="en-GB"/>
                        <a:t>15</a:t>
                      </a:r>
                    </a:p>
                  </a:txBody>
                  <a:tcPr/>
                </a:tc>
                <a:tc>
                  <a:txBody>
                    <a:bodyPr/>
                    <a:lstStyle/>
                    <a:p>
                      <a:r>
                        <a:rPr lang="en-GB"/>
                        <a:t>12</a:t>
                      </a:r>
                    </a:p>
                  </a:txBody>
                  <a:tcPr>
                    <a:lnT w="38100" cmpd="sng">
                      <a:noFill/>
                    </a:lnT>
                  </a:tcPr>
                </a:tc>
                <a:tc>
                  <a:txBody>
                    <a:bodyPr/>
                    <a:lstStyle/>
                    <a:p>
                      <a:r>
                        <a:rPr lang="en-GB"/>
                        <a:t>4</a:t>
                      </a:r>
                    </a:p>
                  </a:txBody>
                  <a:tcPr>
                    <a:lnT w="38100" cmpd="sng">
                      <a:noFill/>
                    </a:lnT>
                  </a:tcPr>
                </a:tc>
                <a:extLst>
                  <a:ext uri="{0D108BD9-81ED-4DB2-BD59-A6C34878D82A}">
                    <a16:rowId xmlns:a16="http://schemas.microsoft.com/office/drawing/2014/main" val="852037046"/>
                  </a:ext>
                </a:extLst>
              </a:tr>
              <a:tr h="416616">
                <a:tc>
                  <a:txBody>
                    <a:bodyPr/>
                    <a:lstStyle/>
                    <a:p>
                      <a:r>
                        <a:rPr lang="en-GB"/>
                        <a:t>Barnado’s</a:t>
                      </a:r>
                    </a:p>
                  </a:txBody>
                  <a:tcPr/>
                </a:tc>
                <a:tc>
                  <a:txBody>
                    <a:bodyPr/>
                    <a:lstStyle/>
                    <a:p>
                      <a:r>
                        <a:rPr lang="en-GB"/>
                        <a:t>84</a:t>
                      </a:r>
                    </a:p>
                  </a:txBody>
                  <a:tcPr/>
                </a:tc>
                <a:tc>
                  <a:txBody>
                    <a:bodyPr/>
                    <a:lstStyle/>
                    <a:p>
                      <a:r>
                        <a:rPr lang="en-GB"/>
                        <a:t>18</a:t>
                      </a:r>
                    </a:p>
                  </a:txBody>
                  <a:tcPr/>
                </a:tc>
                <a:tc>
                  <a:txBody>
                    <a:bodyPr/>
                    <a:lstStyle/>
                    <a:p>
                      <a:r>
                        <a:rPr lang="en-GB"/>
                        <a:t>13</a:t>
                      </a:r>
                    </a:p>
                  </a:txBody>
                  <a:tcPr/>
                </a:tc>
                <a:tc>
                  <a:txBody>
                    <a:bodyPr/>
                    <a:lstStyle/>
                    <a:p>
                      <a:r>
                        <a:rPr lang="en-GB"/>
                        <a:t>9</a:t>
                      </a:r>
                    </a:p>
                  </a:txBody>
                  <a:tcPr/>
                </a:tc>
                <a:tc>
                  <a:txBody>
                    <a:bodyPr/>
                    <a:lstStyle/>
                    <a:p>
                      <a:r>
                        <a:rPr lang="en-GB"/>
                        <a:t>3</a:t>
                      </a:r>
                    </a:p>
                  </a:txBody>
                  <a:tcPr/>
                </a:tc>
                <a:extLst>
                  <a:ext uri="{0D108BD9-81ED-4DB2-BD59-A6C34878D82A}">
                    <a16:rowId xmlns:a16="http://schemas.microsoft.com/office/drawing/2014/main" val="2961190085"/>
                  </a:ext>
                </a:extLst>
              </a:tr>
              <a:tr h="416616">
                <a:tc>
                  <a:txBody>
                    <a:bodyPr/>
                    <a:lstStyle/>
                    <a:p>
                      <a:r>
                        <a:rPr lang="en-GB"/>
                        <a:t>Wirral</a:t>
                      </a:r>
                    </a:p>
                  </a:txBody>
                  <a:tcPr/>
                </a:tc>
                <a:tc>
                  <a:txBody>
                    <a:bodyPr/>
                    <a:lstStyle/>
                    <a:p>
                      <a:r>
                        <a:rPr lang="en-GB"/>
                        <a:t>229</a:t>
                      </a:r>
                    </a:p>
                  </a:txBody>
                  <a:tcPr/>
                </a:tc>
                <a:tc>
                  <a:txBody>
                    <a:bodyPr/>
                    <a:lstStyle/>
                    <a:p>
                      <a:r>
                        <a:rPr lang="en-GB"/>
                        <a:t>45</a:t>
                      </a:r>
                    </a:p>
                  </a:txBody>
                  <a:tcPr/>
                </a:tc>
                <a:tc>
                  <a:txBody>
                    <a:bodyPr/>
                    <a:lstStyle/>
                    <a:p>
                      <a:r>
                        <a:rPr lang="en-GB"/>
                        <a:t>42</a:t>
                      </a:r>
                    </a:p>
                  </a:txBody>
                  <a:tcPr/>
                </a:tc>
                <a:tc>
                  <a:txBody>
                    <a:bodyPr/>
                    <a:lstStyle/>
                    <a:p>
                      <a:r>
                        <a:rPr lang="en-GB"/>
                        <a:t>10</a:t>
                      </a:r>
                    </a:p>
                  </a:txBody>
                  <a:tcPr/>
                </a:tc>
                <a:tc>
                  <a:txBody>
                    <a:bodyPr/>
                    <a:lstStyle/>
                    <a:p>
                      <a:r>
                        <a:rPr lang="en-GB"/>
                        <a:t>4</a:t>
                      </a:r>
                    </a:p>
                  </a:txBody>
                  <a:tcPr/>
                </a:tc>
                <a:extLst>
                  <a:ext uri="{0D108BD9-81ED-4DB2-BD59-A6C34878D82A}">
                    <a16:rowId xmlns:a16="http://schemas.microsoft.com/office/drawing/2014/main" val="1725918727"/>
                  </a:ext>
                </a:extLst>
              </a:tr>
            </a:tbl>
          </a:graphicData>
        </a:graphic>
      </p:graphicFrame>
      <p:sp>
        <p:nvSpPr>
          <p:cNvPr id="6" name="Slide Number Placeholder 5">
            <a:extLst>
              <a:ext uri="{FF2B5EF4-FFF2-40B4-BE49-F238E27FC236}">
                <a16:creationId xmlns:a16="http://schemas.microsoft.com/office/drawing/2014/main" id="{226940D6-9AF7-F1F2-1C7E-1A547D9E3677}"/>
              </a:ext>
            </a:extLst>
          </p:cNvPr>
          <p:cNvSpPr>
            <a:spLocks noGrp="1"/>
          </p:cNvSpPr>
          <p:nvPr>
            <p:ph type="sldNum" sz="quarter" idx="4"/>
          </p:nvPr>
        </p:nvSpPr>
        <p:spPr/>
        <p:txBody>
          <a:bodyPr/>
          <a:lstStyle/>
          <a:p>
            <a:pPr rtl="0"/>
            <a:fld id="{294A09A9-5501-47C1-A89A-A340965A2BE2}" type="slidenum">
              <a:rPr lang="en-GB" noProof="0" smtClean="0"/>
              <a:pPr rtl="0"/>
              <a:t>25</a:t>
            </a:fld>
            <a:endParaRPr lang="en-GB" noProof="0"/>
          </a:p>
        </p:txBody>
      </p:sp>
    </p:spTree>
    <p:extLst>
      <p:ext uri="{BB962C8B-B14F-4D97-AF65-F5344CB8AC3E}">
        <p14:creationId xmlns:p14="http://schemas.microsoft.com/office/powerpoint/2010/main" val="39563502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CFD3F8-D372-4C97-AEAA-AF605FDE0CAC}"/>
              </a:ext>
            </a:extLst>
          </p:cNvPr>
          <p:cNvSpPr>
            <a:spLocks noGrp="1"/>
          </p:cNvSpPr>
          <p:nvPr>
            <p:ph type="title"/>
          </p:nvPr>
        </p:nvSpPr>
        <p:spPr/>
        <p:txBody>
          <a:bodyPr/>
          <a:lstStyle/>
          <a:p>
            <a:r>
              <a:rPr lang="en-GB"/>
              <a:t>Next steps</a:t>
            </a:r>
          </a:p>
        </p:txBody>
      </p:sp>
      <p:sp>
        <p:nvSpPr>
          <p:cNvPr id="3" name="Content Placeholder 2">
            <a:extLst>
              <a:ext uri="{FF2B5EF4-FFF2-40B4-BE49-F238E27FC236}">
                <a16:creationId xmlns:a16="http://schemas.microsoft.com/office/drawing/2014/main" id="{7B312DFF-263C-E7B0-642C-B28ADEFD704E}"/>
              </a:ext>
            </a:extLst>
          </p:cNvPr>
          <p:cNvSpPr>
            <a:spLocks noGrp="1"/>
          </p:cNvSpPr>
          <p:nvPr>
            <p:ph idx="1"/>
          </p:nvPr>
        </p:nvSpPr>
        <p:spPr>
          <a:xfrm>
            <a:off x="1167493" y="2017467"/>
            <a:ext cx="9779182" cy="3746024"/>
          </a:xfrm>
        </p:spPr>
        <p:txBody>
          <a:bodyPr/>
          <a:lstStyle/>
          <a:p>
            <a:pPr marL="457200" indent="-457200">
              <a:buFont typeface="Arial" panose="020B0604020202020204" pitchFamily="34" charset="0"/>
              <a:buChar char="•"/>
            </a:pPr>
            <a:r>
              <a:rPr lang="en-GB" sz="2200"/>
              <a:t>Additional data collection – tracking protected characteristics at each stage of recruitment – are there significant changes?</a:t>
            </a:r>
          </a:p>
          <a:p>
            <a:pPr marL="457200" indent="-457200">
              <a:buFont typeface="Arial" panose="020B0604020202020204" pitchFamily="34" charset="0"/>
              <a:buChar char="•"/>
            </a:pPr>
            <a:r>
              <a:rPr lang="en-GB" sz="2200"/>
              <a:t>Aim to get a full cohort of recruitment data from HR’s!</a:t>
            </a:r>
          </a:p>
          <a:p>
            <a:pPr marL="457200" indent="-457200">
              <a:buFont typeface="Arial" panose="020B0604020202020204" pitchFamily="34" charset="0"/>
              <a:buChar char="•"/>
            </a:pPr>
            <a:r>
              <a:rPr lang="en-GB" sz="2200"/>
              <a:t>Share best practices across services to make sure there is wider implementation of successful strategies</a:t>
            </a:r>
          </a:p>
          <a:p>
            <a:pPr marL="457200" indent="-457200">
              <a:buFont typeface="Arial" panose="020B0604020202020204" pitchFamily="34" charset="0"/>
              <a:buChar char="•"/>
            </a:pPr>
            <a:r>
              <a:rPr lang="en-GB" sz="2200"/>
              <a:t>Continue refining processes to make recruitment more equitable and effective</a:t>
            </a:r>
          </a:p>
          <a:p>
            <a:endParaRPr lang="en-GB"/>
          </a:p>
          <a:p>
            <a:endParaRPr lang="en-GB"/>
          </a:p>
        </p:txBody>
      </p:sp>
      <p:sp>
        <p:nvSpPr>
          <p:cNvPr id="6" name="Slide Number Placeholder 5">
            <a:extLst>
              <a:ext uri="{FF2B5EF4-FFF2-40B4-BE49-F238E27FC236}">
                <a16:creationId xmlns:a16="http://schemas.microsoft.com/office/drawing/2014/main" id="{3A7126F9-528D-C36E-10BF-6624A8BE507F}"/>
              </a:ext>
            </a:extLst>
          </p:cNvPr>
          <p:cNvSpPr>
            <a:spLocks noGrp="1"/>
          </p:cNvSpPr>
          <p:nvPr>
            <p:ph type="sldNum" sz="quarter" idx="4"/>
          </p:nvPr>
        </p:nvSpPr>
        <p:spPr/>
        <p:txBody>
          <a:bodyPr/>
          <a:lstStyle/>
          <a:p>
            <a:pPr rtl="0"/>
            <a:fld id="{294A09A9-5501-47C1-A89A-A340965A2BE2}" type="slidenum">
              <a:rPr lang="en-GB" noProof="0" smtClean="0"/>
              <a:pPr rtl="0"/>
              <a:t>26</a:t>
            </a:fld>
            <a:endParaRPr lang="en-GB" noProof="0"/>
          </a:p>
        </p:txBody>
      </p:sp>
    </p:spTree>
    <p:extLst>
      <p:ext uri="{BB962C8B-B14F-4D97-AF65-F5344CB8AC3E}">
        <p14:creationId xmlns:p14="http://schemas.microsoft.com/office/powerpoint/2010/main" val="16212826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0295B-54B9-4937-90E3-BAB9CE69E30B}"/>
              </a:ext>
            </a:extLst>
          </p:cNvPr>
          <p:cNvSpPr>
            <a:spLocks noGrp="1"/>
          </p:cNvSpPr>
          <p:nvPr>
            <p:ph type="ctrTitle"/>
          </p:nvPr>
        </p:nvSpPr>
        <p:spPr>
          <a:xfrm>
            <a:off x="1019712" y="1315156"/>
            <a:ext cx="6245912" cy="2748066"/>
          </a:xfrm>
        </p:spPr>
        <p:txBody>
          <a:bodyPr rtlCol="0"/>
          <a:lstStyle/>
          <a:p>
            <a:pPr rtl="0"/>
            <a:r>
              <a:rPr lang="en-GB"/>
              <a:t>Thank you</a:t>
            </a:r>
            <a:br>
              <a:rPr lang="en-GB"/>
            </a:br>
            <a:r>
              <a:rPr lang="en-GB"/>
              <a:t>&amp;</a:t>
            </a:r>
            <a:br>
              <a:rPr lang="en-GB"/>
            </a:br>
            <a:r>
              <a:rPr lang="en-GB"/>
              <a:t>Questions?</a:t>
            </a:r>
          </a:p>
        </p:txBody>
      </p:sp>
      <p:sp>
        <p:nvSpPr>
          <p:cNvPr id="4" name="Text Placeholder 3">
            <a:extLst>
              <a:ext uri="{FF2B5EF4-FFF2-40B4-BE49-F238E27FC236}">
                <a16:creationId xmlns:a16="http://schemas.microsoft.com/office/drawing/2014/main" id="{D51A6D85-3837-435F-A342-5A3F98172B12}"/>
              </a:ext>
            </a:extLst>
          </p:cNvPr>
          <p:cNvSpPr>
            <a:spLocks noGrp="1"/>
          </p:cNvSpPr>
          <p:nvPr>
            <p:ph type="subTitle" idx="1"/>
          </p:nvPr>
        </p:nvSpPr>
        <p:spPr>
          <a:xfrm>
            <a:off x="1246516" y="5102578"/>
            <a:ext cx="6245912" cy="440266"/>
          </a:xfrm>
        </p:spPr>
        <p:txBody>
          <a:bodyPr vert="horz" lIns="91440" tIns="45720" rIns="91440" bIns="45720" rtlCol="0" anchor="t">
            <a:normAutofit/>
          </a:bodyPr>
          <a:lstStyle/>
          <a:p>
            <a:pPr rtl="0"/>
            <a:endParaRPr lang="en-GB" sz="2400"/>
          </a:p>
        </p:txBody>
      </p:sp>
      <p:pic>
        <p:nvPicPr>
          <p:cNvPr id="3" name="Picture 2" descr="A black and white sign with white text&#10;&#10;Description automatically generated">
            <a:extLst>
              <a:ext uri="{FF2B5EF4-FFF2-40B4-BE49-F238E27FC236}">
                <a16:creationId xmlns:a16="http://schemas.microsoft.com/office/drawing/2014/main" id="{7255A101-F76D-6941-55D7-FA90892A44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39034" y="240868"/>
            <a:ext cx="1281227" cy="608012"/>
          </a:xfrm>
          <a:prstGeom prst="rect">
            <a:avLst/>
          </a:prstGeom>
        </p:spPr>
      </p:pic>
    </p:spTree>
    <p:extLst>
      <p:ext uri="{BB962C8B-B14F-4D97-AF65-F5344CB8AC3E}">
        <p14:creationId xmlns:p14="http://schemas.microsoft.com/office/powerpoint/2010/main" val="34467973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94AF704E-7247-F92C-D080-C51A384CA558}"/>
              </a:ext>
            </a:extLst>
          </p:cNvPr>
          <p:cNvSpPr>
            <a:spLocks noChangeArrowheads="1"/>
          </p:cNvSpPr>
          <p:nvPr/>
        </p:nvSpPr>
        <p:spPr bwMode="auto">
          <a:xfrm>
            <a:off x="0" y="-174439"/>
            <a:ext cx="12192000" cy="348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20" tIns="60960" rIns="121920" bIns="60960" numCol="1" anchor="ctr" anchorCtr="0" compatLnSpc="1">
            <a:prstTxWarp prst="textNoShape">
              <a:avLst/>
            </a:prstTxWarp>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marL="0" marR="0" lvl="0" indent="0" algn="l" defTabSz="1219170" rtl="0" eaLnBrk="0" fontAlgn="base" latinLnBrk="0" hangingPunct="0">
              <a:lnSpc>
                <a:spcPct val="100000"/>
              </a:lnSpc>
              <a:spcBef>
                <a:spcPct val="0"/>
              </a:spcBef>
              <a:spcAft>
                <a:spcPct val="0"/>
              </a:spcAft>
              <a:buClrTx/>
              <a:buSzTx/>
              <a:buFontTx/>
              <a:buNone/>
              <a:tabLst/>
            </a:pPr>
            <a:r>
              <a:rPr kumimoji="0" lang="en-US" altLang="en-US" sz="1467" b="0" i="0" u="none" strike="noStrike" cap="none" normalizeH="0" baseline="0">
                <a:ln>
                  <a:noFill/>
                </a:ln>
                <a:solidFill>
                  <a:schemeClr val="tx1"/>
                </a:solidFill>
                <a:effectLst/>
                <a:latin typeface="Arial" panose="020B0604020202020204" pitchFamily="34" charset="0"/>
              </a:rPr>
              <a:t>Increasing reach.   Longlisting:   A Case Study</a:t>
            </a:r>
            <a:endParaRPr kumimoji="0" lang="en-US" altLang="en-US" sz="2400" b="0" i="0" u="none" strike="noStrike" cap="none" normalizeH="0" baseline="0">
              <a:ln>
                <a:noFill/>
              </a:ln>
              <a:solidFill>
                <a:schemeClr val="tx1"/>
              </a:solidFill>
              <a:effectLst/>
              <a:latin typeface="Arial" panose="020B0604020202020204" pitchFamily="34" charset="0"/>
            </a:endParaRPr>
          </a:p>
        </p:txBody>
      </p:sp>
      <p:sp>
        <p:nvSpPr>
          <p:cNvPr id="6" name="TextBox 5">
            <a:extLst>
              <a:ext uri="{FF2B5EF4-FFF2-40B4-BE49-F238E27FC236}">
                <a16:creationId xmlns:a16="http://schemas.microsoft.com/office/drawing/2014/main" id="{718B27D7-6C52-DD95-E28A-5FB857103220}"/>
              </a:ext>
            </a:extLst>
          </p:cNvPr>
          <p:cNvSpPr txBox="1"/>
          <p:nvPr/>
        </p:nvSpPr>
        <p:spPr>
          <a:xfrm>
            <a:off x="1961322" y="2790274"/>
            <a:ext cx="7113767" cy="2995692"/>
          </a:xfrm>
          <a:prstGeom prst="rect">
            <a:avLst/>
          </a:prstGeom>
          <a:noFill/>
        </p:spPr>
        <p:txBody>
          <a:bodyPr wrap="square">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r>
              <a:rPr lang="en-GB" sz="4267" b="1">
                <a:solidFill>
                  <a:srgbClr val="7030A0"/>
                </a:solidFill>
              </a:rPr>
              <a:t>Increasing reach. </a:t>
            </a:r>
          </a:p>
          <a:p>
            <a:pPr algn="ctr"/>
            <a:r>
              <a:rPr lang="en-GB" sz="4267" b="1">
                <a:solidFill>
                  <a:srgbClr val="7030A0"/>
                </a:solidFill>
              </a:rPr>
              <a:t>Longlisting: A Case Study</a:t>
            </a:r>
          </a:p>
          <a:p>
            <a:pPr algn="ctr"/>
            <a:endParaRPr lang="en-GB" sz="4267" b="1">
              <a:solidFill>
                <a:srgbClr val="7030A0"/>
              </a:solidFill>
            </a:endParaRPr>
          </a:p>
          <a:p>
            <a:pPr algn="ctr"/>
            <a:r>
              <a:rPr lang="en-GB" sz="1600" b="1">
                <a:solidFill>
                  <a:srgbClr val="7030A0"/>
                </a:solidFill>
              </a:rPr>
              <a:t>Julia Dunn: Assistant Clinical Lead,  Sefton CAMHS</a:t>
            </a:r>
          </a:p>
          <a:p>
            <a:pPr algn="ctr"/>
            <a:r>
              <a:rPr lang="en-GB" sz="1600" b="1">
                <a:solidFill>
                  <a:srgbClr val="7030A0"/>
                </a:solidFill>
              </a:rPr>
              <a:t>                    Katie Jamieson: Senior Wellbeing Practitioner, Sefton CAMHS</a:t>
            </a:r>
            <a:r>
              <a:rPr lang="en-GB" sz="2133" b="1">
                <a:solidFill>
                  <a:srgbClr val="7030A0"/>
                </a:solidFill>
              </a:rPr>
              <a:t> </a:t>
            </a:r>
          </a:p>
          <a:p>
            <a:pPr algn="ctr"/>
            <a:r>
              <a:rPr lang="en-GB" sz="1600" b="1">
                <a:solidFill>
                  <a:srgbClr val="7030A0"/>
                </a:solidFill>
              </a:rPr>
              <a:t>               Emma </a:t>
            </a:r>
            <a:r>
              <a:rPr lang="en-GB" sz="1600" b="1" err="1">
                <a:solidFill>
                  <a:srgbClr val="7030A0"/>
                </a:solidFill>
              </a:rPr>
              <a:t>Gilbody</a:t>
            </a:r>
            <a:r>
              <a:rPr lang="en-GB" sz="1600" b="1">
                <a:solidFill>
                  <a:srgbClr val="7030A0"/>
                </a:solidFill>
              </a:rPr>
              <a:t>: Mental Health Practitioner, Sefton CAMHS </a:t>
            </a:r>
          </a:p>
        </p:txBody>
      </p:sp>
    </p:spTree>
    <p:extLst>
      <p:ext uri="{BB962C8B-B14F-4D97-AF65-F5344CB8AC3E}">
        <p14:creationId xmlns:p14="http://schemas.microsoft.com/office/powerpoint/2010/main" val="26008637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89D9E-1243-7E59-97F4-DF0BDC69FDBD}"/>
              </a:ext>
            </a:extLst>
          </p:cNvPr>
          <p:cNvSpPr>
            <a:spLocks noGrp="1"/>
          </p:cNvSpPr>
          <p:nvPr>
            <p:ph type="title"/>
          </p:nvPr>
        </p:nvSpPr>
        <p:spPr/>
        <p:txBody>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GB" sz="4267"/>
              <a:t>How does longlisting widen access?</a:t>
            </a:r>
          </a:p>
        </p:txBody>
      </p:sp>
      <p:sp>
        <p:nvSpPr>
          <p:cNvPr id="3" name="Content Placeholder 2">
            <a:extLst>
              <a:ext uri="{FF2B5EF4-FFF2-40B4-BE49-F238E27FC236}">
                <a16:creationId xmlns:a16="http://schemas.microsoft.com/office/drawing/2014/main" id="{FB1C9B95-31E3-B469-63CF-EA2FC73280B0}"/>
              </a:ext>
            </a:extLst>
          </p:cNvPr>
          <p:cNvSpPr>
            <a:spLocks noGrp="1"/>
          </p:cNvSpPr>
          <p:nvPr>
            <p:ph idx="1"/>
          </p:nvPr>
        </p:nvSpPr>
        <p:spPr>
          <a:xfrm>
            <a:off x="127221" y="964759"/>
            <a:ext cx="11455179" cy="5161405"/>
          </a:xfrm>
        </p:spPr>
        <p:txBody>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l">
              <a:buFont typeface="Arial" panose="020B0604020202020204" pitchFamily="34" charset="0"/>
              <a:buChar char="•"/>
            </a:pPr>
            <a:r>
              <a:rPr lang="en-GB" sz="2400" b="1" i="0">
                <a:effectLst/>
              </a:rPr>
              <a:t>Increased Representation:</a:t>
            </a:r>
            <a:r>
              <a:rPr lang="en-GB" sz="2400"/>
              <a:t> </a:t>
            </a:r>
            <a:r>
              <a:rPr lang="en-GB" sz="2400" b="0" i="0">
                <a:effectLst/>
              </a:rPr>
              <a:t>A larger candidate pool increases the chances that those from underrepresented groups, including racial and ethnic minorities, with disabilities, and those from lower socioeconomic backgrounds, </a:t>
            </a:r>
            <a:r>
              <a:rPr lang="en-GB" sz="2400"/>
              <a:t>are </a:t>
            </a:r>
            <a:r>
              <a:rPr lang="en-GB" sz="2400" b="0" i="0">
                <a:effectLst/>
              </a:rPr>
              <a:t>included in the initial stages of selection</a:t>
            </a:r>
          </a:p>
          <a:p>
            <a:pPr algn="l">
              <a:buFont typeface="Arial" panose="020B0604020202020204" pitchFamily="34" charset="0"/>
              <a:buChar char="•"/>
            </a:pPr>
            <a:r>
              <a:rPr lang="en-GB" sz="2400" b="0" i="0">
                <a:effectLst/>
              </a:rPr>
              <a:t>Longlisting allows for a more thorough review of each candidate's profile, potentially revealing hidden qualities and skills that might be overlooked in a shortlisting process</a:t>
            </a:r>
            <a:endParaRPr lang="en-GB" sz="2400">
              <a:effectLst/>
              <a:ea typeface="Times New Roman" panose="02020603050405020304" pitchFamily="18" charset="0"/>
              <a:cs typeface="Aptos" panose="020B0004020202020204" pitchFamily="34" charset="0"/>
            </a:endParaRPr>
          </a:p>
          <a:p>
            <a:pPr algn="l">
              <a:buFont typeface="Arial" panose="020B0604020202020204" pitchFamily="34" charset="0"/>
              <a:buChar char="•"/>
            </a:pPr>
            <a:r>
              <a:rPr lang="en-GB" sz="2400" b="0" i="0">
                <a:effectLst/>
              </a:rPr>
              <a:t>By promoting diversity in the applicant pool, longlisting can lead to more diverse and inclusive teams, promoting innovative, productive, and better equipped practitioners</a:t>
            </a:r>
            <a:r>
              <a:rPr lang="en-GB" sz="2400"/>
              <a:t>, </a:t>
            </a:r>
            <a:r>
              <a:rPr lang="en-GB" sz="2400" b="0" i="0">
                <a:effectLst/>
              </a:rPr>
              <a:t>to work with patient/service user diverse needs. </a:t>
            </a:r>
          </a:p>
          <a:p>
            <a:pPr algn="l">
              <a:buFont typeface="Arial" panose="020B0604020202020204" pitchFamily="34" charset="0"/>
              <a:buChar char="•"/>
            </a:pPr>
            <a:r>
              <a:rPr lang="en-GB" sz="2400" b="1" i="0">
                <a:effectLst/>
              </a:rPr>
              <a:t>Improved Outcomes:</a:t>
            </a:r>
            <a:r>
              <a:rPr lang="en-GB" sz="2400" i="0">
                <a:effectLst/>
              </a:rPr>
              <a:t> </a:t>
            </a:r>
            <a:r>
              <a:rPr lang="en-GB" sz="2400" b="0" i="0">
                <a:effectLst/>
              </a:rPr>
              <a:t>For individuals from lower socioeconomic backgrounds, longlisting can provide opportunities for those who may not have had access to the same resources and networks as more privileged peers, helping to promote social equality and social mobility</a:t>
            </a:r>
          </a:p>
          <a:p>
            <a:pPr algn="l">
              <a:buFont typeface="Arial" panose="020B0604020202020204" pitchFamily="34" charset="0"/>
              <a:buChar char="•"/>
            </a:pPr>
            <a:endParaRPr lang="en-GB" sz="2133">
              <a:solidFill>
                <a:srgbClr val="001D35"/>
              </a:solidFill>
              <a:latin typeface="Arial" panose="020B0604020202020204" pitchFamily="34" charset="0"/>
              <a:ea typeface="Times New Roman" panose="02020603050405020304" pitchFamily="18" charset="0"/>
              <a:cs typeface="Aptos" panose="020B0004020202020204" pitchFamily="34" charset="0"/>
            </a:endParaRPr>
          </a:p>
          <a:p>
            <a:pPr algn="l">
              <a:buFont typeface="Arial" panose="020B0604020202020204" pitchFamily="34" charset="0"/>
              <a:buChar char="•"/>
            </a:pPr>
            <a:endParaRPr lang="en-GB" sz="2133">
              <a:solidFill>
                <a:srgbClr val="001D35"/>
              </a:solidFill>
              <a:effectLst/>
              <a:latin typeface="Arial" panose="020B0604020202020204" pitchFamily="34" charset="0"/>
              <a:ea typeface="Times New Roman" panose="02020603050405020304" pitchFamily="18" charset="0"/>
              <a:cs typeface="Aptos" panose="020B0004020202020204" pitchFamily="34" charset="0"/>
            </a:endParaRPr>
          </a:p>
          <a:p>
            <a:endParaRPr lang="en-GB" sz="2133"/>
          </a:p>
        </p:txBody>
      </p:sp>
      <p:sp>
        <p:nvSpPr>
          <p:cNvPr id="4" name="Footer Placeholder 3">
            <a:extLst>
              <a:ext uri="{FF2B5EF4-FFF2-40B4-BE49-F238E27FC236}">
                <a16:creationId xmlns:a16="http://schemas.microsoft.com/office/drawing/2014/main" id="{A5DF3B9D-2C87-4BCD-3125-085009620B46}"/>
              </a:ext>
            </a:extLst>
          </p:cNvPr>
          <p:cNvSpPr>
            <a:spLocks noGrp="1"/>
          </p:cNvSpPr>
          <p:nvPr>
            <p:ph type="ftr" sz="quarter" idx="11"/>
          </p:nvPr>
        </p:nvSpPr>
        <p:spPr/>
        <p:txBody>
          <a:bodyPr/>
          <a:lstStyle>
            <a:defPPr>
              <a:defRPr lang="en-US"/>
            </a:defPPr>
            <a:lvl1pPr marL="0" algn="l" defTabSz="812760" rtl="0" eaLnBrk="1" latinLnBrk="0" hangingPunct="1">
              <a:defRPr sz="3200" kern="1200">
                <a:solidFill>
                  <a:schemeClr val="tx1"/>
                </a:solidFill>
                <a:latin typeface="+mn-lt"/>
                <a:ea typeface="+mn-ea"/>
                <a:cs typeface="+mn-cs"/>
              </a:defRPr>
            </a:lvl1pPr>
            <a:lvl2pPr marL="812760" algn="l" defTabSz="812760" rtl="0" eaLnBrk="1" latinLnBrk="0" hangingPunct="1">
              <a:defRPr sz="3200" kern="1200">
                <a:solidFill>
                  <a:schemeClr val="tx1"/>
                </a:solidFill>
                <a:latin typeface="+mn-lt"/>
                <a:ea typeface="+mn-ea"/>
                <a:cs typeface="+mn-cs"/>
              </a:defRPr>
            </a:lvl2pPr>
            <a:lvl3pPr marL="1625519" algn="l" defTabSz="812760" rtl="0" eaLnBrk="1" latinLnBrk="0" hangingPunct="1">
              <a:defRPr sz="3200" kern="1200">
                <a:solidFill>
                  <a:schemeClr val="tx1"/>
                </a:solidFill>
                <a:latin typeface="+mn-lt"/>
                <a:ea typeface="+mn-ea"/>
                <a:cs typeface="+mn-cs"/>
              </a:defRPr>
            </a:lvl3pPr>
            <a:lvl4pPr marL="2438278" algn="l" defTabSz="812760" rtl="0" eaLnBrk="1" latinLnBrk="0" hangingPunct="1">
              <a:defRPr sz="3200" kern="1200">
                <a:solidFill>
                  <a:schemeClr val="tx1"/>
                </a:solidFill>
                <a:latin typeface="+mn-lt"/>
                <a:ea typeface="+mn-ea"/>
                <a:cs typeface="+mn-cs"/>
              </a:defRPr>
            </a:lvl4pPr>
            <a:lvl5pPr marL="3251037" algn="l" defTabSz="812760" rtl="0" eaLnBrk="1" latinLnBrk="0" hangingPunct="1">
              <a:defRPr sz="3200" kern="1200">
                <a:solidFill>
                  <a:schemeClr val="tx1"/>
                </a:solidFill>
                <a:latin typeface="+mn-lt"/>
                <a:ea typeface="+mn-ea"/>
                <a:cs typeface="+mn-cs"/>
              </a:defRPr>
            </a:lvl5pPr>
            <a:lvl6pPr marL="4063797" algn="l" defTabSz="812760" rtl="0" eaLnBrk="1" latinLnBrk="0" hangingPunct="1">
              <a:defRPr sz="3200" kern="1200">
                <a:solidFill>
                  <a:schemeClr val="tx1"/>
                </a:solidFill>
                <a:latin typeface="+mn-lt"/>
                <a:ea typeface="+mn-ea"/>
                <a:cs typeface="+mn-cs"/>
              </a:defRPr>
            </a:lvl6pPr>
            <a:lvl7pPr marL="4876557" algn="l" defTabSz="812760" rtl="0" eaLnBrk="1" latinLnBrk="0" hangingPunct="1">
              <a:defRPr sz="3200" kern="1200">
                <a:solidFill>
                  <a:schemeClr val="tx1"/>
                </a:solidFill>
                <a:latin typeface="+mn-lt"/>
                <a:ea typeface="+mn-ea"/>
                <a:cs typeface="+mn-cs"/>
              </a:defRPr>
            </a:lvl7pPr>
            <a:lvl8pPr marL="5689315" algn="l" defTabSz="812760" rtl="0" eaLnBrk="1" latinLnBrk="0" hangingPunct="1">
              <a:defRPr sz="3200" kern="1200">
                <a:solidFill>
                  <a:schemeClr val="tx1"/>
                </a:solidFill>
                <a:latin typeface="+mn-lt"/>
                <a:ea typeface="+mn-ea"/>
                <a:cs typeface="+mn-cs"/>
              </a:defRPr>
            </a:lvl8pPr>
            <a:lvl9pPr marL="6502075" algn="l" defTabSz="812760" rtl="0" eaLnBrk="1" latinLnBrk="0" hangingPunct="1">
              <a:defRPr sz="3200" kern="1200">
                <a:solidFill>
                  <a:schemeClr val="tx1"/>
                </a:solidFill>
                <a:latin typeface="+mn-lt"/>
                <a:ea typeface="+mn-ea"/>
                <a:cs typeface="+mn-cs"/>
              </a:defRPr>
            </a:lvl9pPr>
          </a:lstStyle>
          <a:p>
            <a:endParaRPr lang="en-US"/>
          </a:p>
        </p:txBody>
      </p:sp>
    </p:spTree>
    <p:extLst>
      <p:ext uri="{BB962C8B-B14F-4D97-AF65-F5344CB8AC3E}">
        <p14:creationId xmlns:p14="http://schemas.microsoft.com/office/powerpoint/2010/main" val="3184667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2691FF-CEF8-4290-BD99-E22D09292076}"/>
              </a:ext>
            </a:extLst>
          </p:cNvPr>
          <p:cNvSpPr>
            <a:spLocks noGrp="1"/>
          </p:cNvSpPr>
          <p:nvPr>
            <p:ph type="title"/>
          </p:nvPr>
        </p:nvSpPr>
        <p:spPr>
          <a:xfrm>
            <a:off x="573409" y="559477"/>
            <a:ext cx="3765200" cy="5709931"/>
          </a:xfrm>
        </p:spPr>
        <p:txBody>
          <a:bodyPr rtlCol="0">
            <a:normAutofit/>
          </a:bodyPr>
          <a:lstStyle/>
          <a:p>
            <a:pPr algn="ctr" rtl="0"/>
            <a:r>
              <a:rPr lang="en-GB"/>
              <a:t>What We Did</a:t>
            </a:r>
          </a:p>
        </p:txBody>
      </p:sp>
      <p:sp>
        <p:nvSpPr>
          <p:cNvPr id="6" name="TextBox 5">
            <a:extLst>
              <a:ext uri="{FF2B5EF4-FFF2-40B4-BE49-F238E27FC236}">
                <a16:creationId xmlns:a16="http://schemas.microsoft.com/office/drawing/2014/main" id="{B3C9191A-C6D8-AD0B-4D8F-7170A795CAFC}"/>
              </a:ext>
            </a:extLst>
          </p:cNvPr>
          <p:cNvSpPr txBox="1"/>
          <p:nvPr/>
        </p:nvSpPr>
        <p:spPr>
          <a:xfrm>
            <a:off x="1130235" y="1814119"/>
            <a:ext cx="6416748" cy="2532681"/>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GB"/>
              <a:t>Reviewed UK and global literature on workforce diversity </a:t>
            </a:r>
          </a:p>
          <a:p>
            <a:pPr>
              <a:lnSpc>
                <a:spcPct val="150000"/>
              </a:lnSpc>
            </a:pPr>
            <a:endParaRPr lang="en-GB"/>
          </a:p>
          <a:p>
            <a:pPr marL="285750" indent="-285750">
              <a:lnSpc>
                <a:spcPct val="150000"/>
              </a:lnSpc>
              <a:buFont typeface="Arial" panose="020B0604020202020204" pitchFamily="34" charset="0"/>
              <a:buChar char="•"/>
            </a:pPr>
            <a:r>
              <a:rPr lang="en-GB"/>
              <a:t>Focused on psychological professions </a:t>
            </a:r>
          </a:p>
          <a:p>
            <a:pPr>
              <a:lnSpc>
                <a:spcPct val="150000"/>
              </a:lnSpc>
            </a:pPr>
            <a:endParaRPr lang="en-GB"/>
          </a:p>
          <a:p>
            <a:pPr marL="285750" indent="-285750">
              <a:lnSpc>
                <a:spcPct val="150000"/>
              </a:lnSpc>
              <a:buFont typeface="Arial" panose="020B0604020202020204" pitchFamily="34" charset="0"/>
              <a:buChar char="•"/>
            </a:pPr>
            <a:r>
              <a:rPr lang="en-GB"/>
              <a:t>Looked at impact on service user outcomes</a:t>
            </a:r>
          </a:p>
        </p:txBody>
      </p:sp>
      <p:pic>
        <p:nvPicPr>
          <p:cNvPr id="8" name="Graphic 7" descr="Books with solid fill">
            <a:extLst>
              <a:ext uri="{FF2B5EF4-FFF2-40B4-BE49-F238E27FC236}">
                <a16:creationId xmlns:a16="http://schemas.microsoft.com/office/drawing/2014/main" id="{536EC3A9-2009-C12F-20CA-B86023A2AE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88900" y="4403368"/>
            <a:ext cx="1913860" cy="1913860"/>
          </a:xfrm>
          <a:prstGeom prst="rect">
            <a:avLst/>
          </a:prstGeom>
        </p:spPr>
      </p:pic>
      <p:pic>
        <p:nvPicPr>
          <p:cNvPr id="11" name="Picture 10" descr="A black and white sign with white text&#10;&#10;Description automatically generated">
            <a:extLst>
              <a:ext uri="{FF2B5EF4-FFF2-40B4-BE49-F238E27FC236}">
                <a16:creationId xmlns:a16="http://schemas.microsoft.com/office/drawing/2014/main" id="{40737FD3-80E7-A4C7-7DFB-CEB5FF99CCA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32816" y="255471"/>
            <a:ext cx="1281227" cy="608012"/>
          </a:xfrm>
          <a:prstGeom prst="rect">
            <a:avLst/>
          </a:prstGeom>
        </p:spPr>
      </p:pic>
    </p:spTree>
    <p:extLst>
      <p:ext uri="{BB962C8B-B14F-4D97-AF65-F5344CB8AC3E}">
        <p14:creationId xmlns:p14="http://schemas.microsoft.com/office/powerpoint/2010/main" val="2147837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barn(inVertical)">
                                      <p:cBhvr>
                                        <p:cTn id="14" dur="500"/>
                                        <p:tgtEl>
                                          <p:spTgt spid="6">
                                            <p:txEl>
                                              <p:pRg st="0" end="0"/>
                                            </p:txEl>
                                          </p:spTgt>
                                        </p:tgtEl>
                                      </p:cBhvr>
                                    </p:animEffect>
                                  </p:childTnLst>
                                </p:cTn>
                              </p:par>
                              <p:par>
                                <p:cTn id="15" presetID="16" presetClass="entr" presetSubtype="21" fill="hold"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arn(inVertical)">
                                      <p:cBhvr>
                                        <p:cTn id="17" dur="500"/>
                                        <p:tgtEl>
                                          <p:spTgt spid="6">
                                            <p:txEl>
                                              <p:pRg st="2" end="2"/>
                                            </p:txEl>
                                          </p:spTgt>
                                        </p:tgtEl>
                                      </p:cBhvr>
                                    </p:animEffect>
                                  </p:childTnLst>
                                </p:cTn>
                              </p:par>
                              <p:par>
                                <p:cTn id="18" presetID="16" presetClass="entr" presetSubtype="21" fill="hold" nodeType="withEffect">
                                  <p:stCondLst>
                                    <p:cond delay="0"/>
                                  </p:stCondLst>
                                  <p:childTnLst>
                                    <p:set>
                                      <p:cBhvr>
                                        <p:cTn id="19" dur="1" fill="hold">
                                          <p:stCondLst>
                                            <p:cond delay="0"/>
                                          </p:stCondLst>
                                        </p:cTn>
                                        <p:tgtEl>
                                          <p:spTgt spid="6">
                                            <p:txEl>
                                              <p:pRg st="4" end="4"/>
                                            </p:txEl>
                                          </p:spTgt>
                                        </p:tgtEl>
                                        <p:attrNameLst>
                                          <p:attrName>style.visibility</p:attrName>
                                        </p:attrNameLst>
                                      </p:cBhvr>
                                      <p:to>
                                        <p:strVal val="visible"/>
                                      </p:to>
                                    </p:set>
                                    <p:animEffect transition="in" filter="barn(inVertical)">
                                      <p:cBhvr>
                                        <p:cTn id="20" dur="500"/>
                                        <p:tgtEl>
                                          <p:spTgt spid="6">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878CF-C4C8-B09F-E797-C9B93ABB581B}"/>
              </a:ext>
            </a:extLst>
          </p:cNvPr>
          <p:cNvSpPr>
            <a:spLocks noGrp="1"/>
          </p:cNvSpPr>
          <p:nvPr>
            <p:ph type="title"/>
          </p:nvPr>
        </p:nvSpPr>
        <p:spPr>
          <a:xfrm>
            <a:off x="609600" y="274639"/>
            <a:ext cx="10972800" cy="785535"/>
          </a:xfrm>
        </p:spPr>
        <p:txBody>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GB" sz="4267">
                <a:solidFill>
                  <a:srgbClr val="001D35"/>
                </a:solidFill>
                <a:effectLst/>
                <a:latin typeface="Arial" panose="020B0604020202020204" pitchFamily="34" charset="0"/>
                <a:ea typeface="Times New Roman" panose="02020603050405020304" pitchFamily="18" charset="0"/>
                <a:cs typeface="Aptos" panose="020B0004020202020204" pitchFamily="34" charset="0"/>
              </a:rPr>
              <a:t>Promoting Diversity and Inclusivity</a:t>
            </a:r>
            <a:endParaRPr lang="en-GB" sz="4267"/>
          </a:p>
        </p:txBody>
      </p:sp>
      <p:sp>
        <p:nvSpPr>
          <p:cNvPr id="3" name="Content Placeholder 2">
            <a:extLst>
              <a:ext uri="{FF2B5EF4-FFF2-40B4-BE49-F238E27FC236}">
                <a16:creationId xmlns:a16="http://schemas.microsoft.com/office/drawing/2014/main" id="{9FE11829-20B6-6F5D-1ACB-CDD4FDD81148}"/>
              </a:ext>
            </a:extLst>
          </p:cNvPr>
          <p:cNvSpPr>
            <a:spLocks noGrp="1"/>
          </p:cNvSpPr>
          <p:nvPr>
            <p:ph idx="1"/>
          </p:nvPr>
        </p:nvSpPr>
        <p:spPr>
          <a:xfrm>
            <a:off x="84813" y="975361"/>
            <a:ext cx="11497587" cy="5150803"/>
          </a:xfrm>
        </p:spPr>
        <p:txBody>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GB" sz="2400" b="1">
                <a:effectLst/>
                <a:ea typeface="Times New Roman" panose="02020603050405020304" pitchFamily="18" charset="0"/>
                <a:cs typeface="Aptos" panose="020B0004020202020204" pitchFamily="34" charset="0"/>
              </a:rPr>
              <a:t>Promotes a more inclusive workforce:</a:t>
            </a:r>
            <a:br>
              <a:rPr lang="en-GB" sz="2400">
                <a:effectLst/>
                <a:ea typeface="Aptos" panose="020B0004020202020204" pitchFamily="34" charset="0"/>
                <a:cs typeface="Aptos" panose="020B0004020202020204" pitchFamily="34" charset="0"/>
              </a:rPr>
            </a:br>
            <a:r>
              <a:rPr lang="en-GB" sz="2400" kern="0" spc="13">
                <a:effectLst/>
                <a:ea typeface="Times New Roman" panose="02020603050405020304" pitchFamily="18" charset="0"/>
              </a:rPr>
              <a:t>A more diverse trainee cohort leads to a more diverse and culturally competent mental health workforce: </a:t>
            </a:r>
            <a:r>
              <a:rPr lang="en-GB" sz="2400" kern="0" spc="13">
                <a:ea typeface="Times New Roman" panose="02020603050405020304" pitchFamily="18" charset="0"/>
              </a:rPr>
              <a:t>B</a:t>
            </a:r>
            <a:r>
              <a:rPr lang="en-GB" sz="2400" kern="0" spc="13">
                <a:effectLst/>
                <a:ea typeface="Times New Roman" panose="02020603050405020304" pitchFamily="18" charset="0"/>
              </a:rPr>
              <a:t>etter equipped to serve the needs of all communities</a:t>
            </a:r>
          </a:p>
          <a:p>
            <a:br>
              <a:rPr lang="en-US" sz="2400" b="1">
                <a:cs typeface="Helvetica"/>
              </a:rPr>
            </a:br>
            <a:r>
              <a:rPr lang="en-GB" sz="2400" b="0" i="0">
                <a:effectLst/>
              </a:rPr>
              <a:t>Shortlisting often relies on initial screening criteria that may inadvertently </a:t>
            </a:r>
            <a:r>
              <a:rPr lang="en-GB" sz="2400" b="0" i="0" err="1">
                <a:effectLst/>
              </a:rPr>
              <a:t>favor</a:t>
            </a:r>
            <a:r>
              <a:rPr lang="en-GB" sz="2400" b="0" i="0">
                <a:effectLst/>
              </a:rPr>
              <a:t> candidates from certain backgrounds, such as those with more conventional career by including more candidates, reduces the impact of these biases and allows for a wider range of experiences and qualifications recognised.</a:t>
            </a:r>
          </a:p>
          <a:p>
            <a:endParaRPr lang="en-GB" sz="2400" b="0" i="0">
              <a:effectLst/>
            </a:endParaRPr>
          </a:p>
          <a:p>
            <a:r>
              <a:rPr lang="en-GB" sz="2400" i="0">
                <a:effectLst/>
              </a:rPr>
              <a:t>Widen the net</a:t>
            </a:r>
            <a:r>
              <a:rPr lang="en-GB" sz="2400" b="0" i="0">
                <a:effectLst/>
              </a:rPr>
              <a:t>:  longlisting increases the likelihood of identifying individuals with unique skills and perspectives that might not be readily apparent in a smaller pool of candidates. This can lead to a more diverse and innovative workforce</a:t>
            </a:r>
          </a:p>
          <a:p>
            <a:endParaRPr lang="en-GB"/>
          </a:p>
        </p:txBody>
      </p:sp>
      <p:sp>
        <p:nvSpPr>
          <p:cNvPr id="4" name="Footer Placeholder 3">
            <a:extLst>
              <a:ext uri="{FF2B5EF4-FFF2-40B4-BE49-F238E27FC236}">
                <a16:creationId xmlns:a16="http://schemas.microsoft.com/office/drawing/2014/main" id="{D70DB2E9-2FF8-7AF3-F3FF-8E3995EE4140}"/>
              </a:ext>
            </a:extLst>
          </p:cNvPr>
          <p:cNvSpPr>
            <a:spLocks noGrp="1"/>
          </p:cNvSpPr>
          <p:nvPr>
            <p:ph type="ftr" sz="quarter" idx="11"/>
          </p:nvPr>
        </p:nvSpPr>
        <p:spPr/>
        <p:txBody>
          <a:bodyPr/>
          <a:lstStyle>
            <a:defPPr>
              <a:defRPr lang="en-US"/>
            </a:defPPr>
            <a:lvl1pPr marL="0" algn="l" defTabSz="812760" rtl="0" eaLnBrk="1" latinLnBrk="0" hangingPunct="1">
              <a:defRPr sz="3200" kern="1200">
                <a:solidFill>
                  <a:schemeClr val="tx1"/>
                </a:solidFill>
                <a:latin typeface="+mn-lt"/>
                <a:ea typeface="+mn-ea"/>
                <a:cs typeface="+mn-cs"/>
              </a:defRPr>
            </a:lvl1pPr>
            <a:lvl2pPr marL="812760" algn="l" defTabSz="812760" rtl="0" eaLnBrk="1" latinLnBrk="0" hangingPunct="1">
              <a:defRPr sz="3200" kern="1200">
                <a:solidFill>
                  <a:schemeClr val="tx1"/>
                </a:solidFill>
                <a:latin typeface="+mn-lt"/>
                <a:ea typeface="+mn-ea"/>
                <a:cs typeface="+mn-cs"/>
              </a:defRPr>
            </a:lvl2pPr>
            <a:lvl3pPr marL="1625519" algn="l" defTabSz="812760" rtl="0" eaLnBrk="1" latinLnBrk="0" hangingPunct="1">
              <a:defRPr sz="3200" kern="1200">
                <a:solidFill>
                  <a:schemeClr val="tx1"/>
                </a:solidFill>
                <a:latin typeface="+mn-lt"/>
                <a:ea typeface="+mn-ea"/>
                <a:cs typeface="+mn-cs"/>
              </a:defRPr>
            </a:lvl3pPr>
            <a:lvl4pPr marL="2438278" algn="l" defTabSz="812760" rtl="0" eaLnBrk="1" latinLnBrk="0" hangingPunct="1">
              <a:defRPr sz="3200" kern="1200">
                <a:solidFill>
                  <a:schemeClr val="tx1"/>
                </a:solidFill>
                <a:latin typeface="+mn-lt"/>
                <a:ea typeface="+mn-ea"/>
                <a:cs typeface="+mn-cs"/>
              </a:defRPr>
            </a:lvl4pPr>
            <a:lvl5pPr marL="3251037" algn="l" defTabSz="812760" rtl="0" eaLnBrk="1" latinLnBrk="0" hangingPunct="1">
              <a:defRPr sz="3200" kern="1200">
                <a:solidFill>
                  <a:schemeClr val="tx1"/>
                </a:solidFill>
                <a:latin typeface="+mn-lt"/>
                <a:ea typeface="+mn-ea"/>
                <a:cs typeface="+mn-cs"/>
              </a:defRPr>
            </a:lvl5pPr>
            <a:lvl6pPr marL="4063797" algn="l" defTabSz="812760" rtl="0" eaLnBrk="1" latinLnBrk="0" hangingPunct="1">
              <a:defRPr sz="3200" kern="1200">
                <a:solidFill>
                  <a:schemeClr val="tx1"/>
                </a:solidFill>
                <a:latin typeface="+mn-lt"/>
                <a:ea typeface="+mn-ea"/>
                <a:cs typeface="+mn-cs"/>
              </a:defRPr>
            </a:lvl6pPr>
            <a:lvl7pPr marL="4876557" algn="l" defTabSz="812760" rtl="0" eaLnBrk="1" latinLnBrk="0" hangingPunct="1">
              <a:defRPr sz="3200" kern="1200">
                <a:solidFill>
                  <a:schemeClr val="tx1"/>
                </a:solidFill>
                <a:latin typeface="+mn-lt"/>
                <a:ea typeface="+mn-ea"/>
                <a:cs typeface="+mn-cs"/>
              </a:defRPr>
            </a:lvl7pPr>
            <a:lvl8pPr marL="5689315" algn="l" defTabSz="812760" rtl="0" eaLnBrk="1" latinLnBrk="0" hangingPunct="1">
              <a:defRPr sz="3200" kern="1200">
                <a:solidFill>
                  <a:schemeClr val="tx1"/>
                </a:solidFill>
                <a:latin typeface="+mn-lt"/>
                <a:ea typeface="+mn-ea"/>
                <a:cs typeface="+mn-cs"/>
              </a:defRPr>
            </a:lvl8pPr>
            <a:lvl9pPr marL="6502075" algn="l" defTabSz="812760" rtl="0" eaLnBrk="1" latinLnBrk="0" hangingPunct="1">
              <a:defRPr sz="3200" kern="1200">
                <a:solidFill>
                  <a:schemeClr val="tx1"/>
                </a:solidFill>
                <a:latin typeface="+mn-lt"/>
                <a:ea typeface="+mn-ea"/>
                <a:cs typeface="+mn-cs"/>
              </a:defRPr>
            </a:lvl9pPr>
          </a:lstStyle>
          <a:p>
            <a:endParaRPr lang="en-US"/>
          </a:p>
        </p:txBody>
      </p:sp>
    </p:spTree>
    <p:extLst>
      <p:ext uri="{BB962C8B-B14F-4D97-AF65-F5344CB8AC3E}">
        <p14:creationId xmlns:p14="http://schemas.microsoft.com/office/powerpoint/2010/main" val="15789284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02002-2E0D-8F82-47DF-8E8057CA7231}"/>
              </a:ext>
            </a:extLst>
          </p:cNvPr>
          <p:cNvSpPr>
            <a:spLocks noGrp="1"/>
          </p:cNvSpPr>
          <p:nvPr>
            <p:ph type="title"/>
          </p:nvPr>
        </p:nvSpPr>
        <p:spPr/>
        <p:txBody>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GB" sz="4800"/>
              <a:t>Longlisting process</a:t>
            </a:r>
          </a:p>
        </p:txBody>
      </p:sp>
      <p:sp>
        <p:nvSpPr>
          <p:cNvPr id="3" name="Content Placeholder 2">
            <a:extLst>
              <a:ext uri="{FF2B5EF4-FFF2-40B4-BE49-F238E27FC236}">
                <a16:creationId xmlns:a16="http://schemas.microsoft.com/office/drawing/2014/main" id="{0AA95EC1-42F1-AD01-A6A5-5DA8A3B1524A}"/>
              </a:ext>
            </a:extLst>
          </p:cNvPr>
          <p:cNvSpPr>
            <a:spLocks noGrp="1"/>
          </p:cNvSpPr>
          <p:nvPr>
            <p:ph idx="1"/>
          </p:nvPr>
        </p:nvSpPr>
        <p:spPr>
          <a:xfrm>
            <a:off x="609600" y="1600202"/>
            <a:ext cx="10972800" cy="4294365"/>
          </a:xfrm>
        </p:spPr>
        <p:txBody>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GB" sz="2400"/>
              <a:t>Longlisting candidate application forms </a:t>
            </a:r>
          </a:p>
          <a:p>
            <a:endParaRPr lang="en-GB" sz="2400"/>
          </a:p>
          <a:p>
            <a:r>
              <a:rPr lang="en-GB" sz="2400"/>
              <a:t>Collaborative longlisting </a:t>
            </a:r>
          </a:p>
          <a:p>
            <a:endParaRPr lang="en-GB" sz="2400"/>
          </a:p>
          <a:p>
            <a:r>
              <a:rPr lang="en-GB" sz="2400"/>
              <a:t>Organising the longlisting day</a:t>
            </a:r>
          </a:p>
          <a:p>
            <a:endParaRPr lang="en-GB" sz="2400"/>
          </a:p>
          <a:p>
            <a:r>
              <a:rPr lang="en-GB" sz="2400"/>
              <a:t>Our experience: Operational, CAMHS clinicians, Parent/carer and Young person’s experience </a:t>
            </a:r>
          </a:p>
          <a:p>
            <a:endParaRPr lang="en-GB" sz="2400"/>
          </a:p>
          <a:p>
            <a:r>
              <a:rPr lang="en-GB" sz="2400"/>
              <a:t>Collaborative learning and next steps </a:t>
            </a:r>
          </a:p>
        </p:txBody>
      </p:sp>
      <p:sp>
        <p:nvSpPr>
          <p:cNvPr id="4" name="Footer Placeholder 3">
            <a:extLst>
              <a:ext uri="{FF2B5EF4-FFF2-40B4-BE49-F238E27FC236}">
                <a16:creationId xmlns:a16="http://schemas.microsoft.com/office/drawing/2014/main" id="{DE2A07E7-022E-94F7-1078-28AB891DB019}"/>
              </a:ext>
            </a:extLst>
          </p:cNvPr>
          <p:cNvSpPr>
            <a:spLocks noGrp="1"/>
          </p:cNvSpPr>
          <p:nvPr>
            <p:ph type="ftr" sz="quarter" idx="11"/>
          </p:nvPr>
        </p:nvSpPr>
        <p:spPr/>
        <p:txBody>
          <a:bodyPr/>
          <a:lstStyle>
            <a:defPPr>
              <a:defRPr lang="en-US"/>
            </a:defPPr>
            <a:lvl1pPr marL="0" algn="l" defTabSz="812760" rtl="0" eaLnBrk="1" latinLnBrk="0" hangingPunct="1">
              <a:defRPr sz="3200" kern="1200">
                <a:solidFill>
                  <a:schemeClr val="tx1"/>
                </a:solidFill>
                <a:latin typeface="+mn-lt"/>
                <a:ea typeface="+mn-ea"/>
                <a:cs typeface="+mn-cs"/>
              </a:defRPr>
            </a:lvl1pPr>
            <a:lvl2pPr marL="812760" algn="l" defTabSz="812760" rtl="0" eaLnBrk="1" latinLnBrk="0" hangingPunct="1">
              <a:defRPr sz="3200" kern="1200">
                <a:solidFill>
                  <a:schemeClr val="tx1"/>
                </a:solidFill>
                <a:latin typeface="+mn-lt"/>
                <a:ea typeface="+mn-ea"/>
                <a:cs typeface="+mn-cs"/>
              </a:defRPr>
            </a:lvl2pPr>
            <a:lvl3pPr marL="1625519" algn="l" defTabSz="812760" rtl="0" eaLnBrk="1" latinLnBrk="0" hangingPunct="1">
              <a:defRPr sz="3200" kern="1200">
                <a:solidFill>
                  <a:schemeClr val="tx1"/>
                </a:solidFill>
                <a:latin typeface="+mn-lt"/>
                <a:ea typeface="+mn-ea"/>
                <a:cs typeface="+mn-cs"/>
              </a:defRPr>
            </a:lvl3pPr>
            <a:lvl4pPr marL="2438278" algn="l" defTabSz="812760" rtl="0" eaLnBrk="1" latinLnBrk="0" hangingPunct="1">
              <a:defRPr sz="3200" kern="1200">
                <a:solidFill>
                  <a:schemeClr val="tx1"/>
                </a:solidFill>
                <a:latin typeface="+mn-lt"/>
                <a:ea typeface="+mn-ea"/>
                <a:cs typeface="+mn-cs"/>
              </a:defRPr>
            </a:lvl4pPr>
            <a:lvl5pPr marL="3251037" algn="l" defTabSz="812760" rtl="0" eaLnBrk="1" latinLnBrk="0" hangingPunct="1">
              <a:defRPr sz="3200" kern="1200">
                <a:solidFill>
                  <a:schemeClr val="tx1"/>
                </a:solidFill>
                <a:latin typeface="+mn-lt"/>
                <a:ea typeface="+mn-ea"/>
                <a:cs typeface="+mn-cs"/>
              </a:defRPr>
            </a:lvl5pPr>
            <a:lvl6pPr marL="4063797" algn="l" defTabSz="812760" rtl="0" eaLnBrk="1" latinLnBrk="0" hangingPunct="1">
              <a:defRPr sz="3200" kern="1200">
                <a:solidFill>
                  <a:schemeClr val="tx1"/>
                </a:solidFill>
                <a:latin typeface="+mn-lt"/>
                <a:ea typeface="+mn-ea"/>
                <a:cs typeface="+mn-cs"/>
              </a:defRPr>
            </a:lvl6pPr>
            <a:lvl7pPr marL="4876557" algn="l" defTabSz="812760" rtl="0" eaLnBrk="1" latinLnBrk="0" hangingPunct="1">
              <a:defRPr sz="3200" kern="1200">
                <a:solidFill>
                  <a:schemeClr val="tx1"/>
                </a:solidFill>
                <a:latin typeface="+mn-lt"/>
                <a:ea typeface="+mn-ea"/>
                <a:cs typeface="+mn-cs"/>
              </a:defRPr>
            </a:lvl7pPr>
            <a:lvl8pPr marL="5689315" algn="l" defTabSz="812760" rtl="0" eaLnBrk="1" latinLnBrk="0" hangingPunct="1">
              <a:defRPr sz="3200" kern="1200">
                <a:solidFill>
                  <a:schemeClr val="tx1"/>
                </a:solidFill>
                <a:latin typeface="+mn-lt"/>
                <a:ea typeface="+mn-ea"/>
                <a:cs typeface="+mn-cs"/>
              </a:defRPr>
            </a:lvl8pPr>
            <a:lvl9pPr marL="6502075" algn="l" defTabSz="812760" rtl="0" eaLnBrk="1" latinLnBrk="0" hangingPunct="1">
              <a:defRPr sz="3200" kern="1200">
                <a:solidFill>
                  <a:schemeClr val="tx1"/>
                </a:solidFill>
                <a:latin typeface="+mn-lt"/>
                <a:ea typeface="+mn-ea"/>
                <a:cs typeface="+mn-cs"/>
              </a:defRPr>
            </a:lvl9pPr>
          </a:lstStyle>
          <a:p>
            <a:endParaRPr lang="en-US"/>
          </a:p>
        </p:txBody>
      </p:sp>
    </p:spTree>
    <p:extLst>
      <p:ext uri="{BB962C8B-B14F-4D97-AF65-F5344CB8AC3E}">
        <p14:creationId xmlns:p14="http://schemas.microsoft.com/office/powerpoint/2010/main" val="28581295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F3D8A-8CE9-0B39-92C3-FBA484B9958F}"/>
              </a:ext>
            </a:extLst>
          </p:cNvPr>
          <p:cNvSpPr>
            <a:spLocks noGrp="1"/>
          </p:cNvSpPr>
          <p:nvPr>
            <p:ph type="title"/>
          </p:nvPr>
        </p:nvSpPr>
        <p:spPr>
          <a:xfrm>
            <a:off x="609600" y="274640"/>
            <a:ext cx="10972800" cy="965765"/>
          </a:xfrm>
        </p:spPr>
        <p:txBody>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GB" sz="4800"/>
              <a:t>Parent/carer and Young person participation </a:t>
            </a:r>
          </a:p>
        </p:txBody>
      </p:sp>
      <p:sp>
        <p:nvSpPr>
          <p:cNvPr id="3" name="Content Placeholder 2">
            <a:extLst>
              <a:ext uri="{FF2B5EF4-FFF2-40B4-BE49-F238E27FC236}">
                <a16:creationId xmlns:a16="http://schemas.microsoft.com/office/drawing/2014/main" id="{3D3E6CE6-EAD1-5F2B-FD4F-9F0B6FC8C976}"/>
              </a:ext>
            </a:extLst>
          </p:cNvPr>
          <p:cNvSpPr>
            <a:spLocks noGrp="1"/>
          </p:cNvSpPr>
          <p:nvPr>
            <p:ph idx="1"/>
          </p:nvPr>
        </p:nvSpPr>
        <p:spPr>
          <a:xfrm>
            <a:off x="609600" y="932954"/>
            <a:ext cx="10972800" cy="5193209"/>
          </a:xfrm>
        </p:spPr>
        <p:txBody>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marL="0" indent="0">
              <a:buNone/>
            </a:pPr>
            <a:endParaRPr lang="en-GB" sz="2400">
              <a:effectLst/>
              <a:latin typeface="Aptos" panose="020B0004020202020204" pitchFamily="34" charset="0"/>
              <a:ea typeface="Aptos" panose="020B0004020202020204" pitchFamily="34" charset="0"/>
              <a:cs typeface="Times New Roman" panose="02020603050405020304" pitchFamily="18" charset="0"/>
            </a:endParaRPr>
          </a:p>
          <a:p>
            <a:pPr marL="0" indent="0">
              <a:buNone/>
            </a:pPr>
            <a:endParaRPr lang="en-GB" sz="2400">
              <a:effectLst/>
              <a:ea typeface="Aptos" panose="020B0004020202020204" pitchFamily="34" charset="0"/>
              <a:cs typeface="Times New Roman" panose="02020603050405020304" pitchFamily="18" charset="0"/>
            </a:endParaRPr>
          </a:p>
          <a:p>
            <a:pPr marL="0" indent="0">
              <a:buNone/>
            </a:pPr>
            <a:r>
              <a:rPr lang="en-GB" sz="2400">
                <a:effectLst/>
                <a:ea typeface="Aptos" panose="020B0004020202020204" pitchFamily="34" charset="0"/>
                <a:cs typeface="Times New Roman" panose="02020603050405020304" pitchFamily="18" charset="0"/>
              </a:rPr>
              <a:t>We invited our parent participation representative and a young person accessing our service,  to be part of the interview panel during the longlisting day.</a:t>
            </a:r>
          </a:p>
          <a:p>
            <a:pPr marL="0" indent="0">
              <a:buNone/>
            </a:pPr>
            <a:endParaRPr lang="en-GB" sz="2400">
              <a:ea typeface="Aptos" panose="020B0004020202020204" pitchFamily="34" charset="0"/>
              <a:cs typeface="Times New Roman" panose="02020603050405020304" pitchFamily="18" charset="0"/>
            </a:endParaRPr>
          </a:p>
          <a:p>
            <a:pPr marL="0" indent="0">
              <a:buNone/>
            </a:pPr>
            <a:r>
              <a:rPr lang="en-GB" sz="2400">
                <a:effectLst/>
                <a:ea typeface="Aptos" panose="020B0004020202020204" pitchFamily="34" charset="0"/>
                <a:cs typeface="Times New Roman" panose="02020603050405020304" pitchFamily="18" charset="0"/>
              </a:rPr>
              <a:t>They joined</a:t>
            </a:r>
            <a:r>
              <a:rPr lang="en-GB" sz="2400">
                <a:ea typeface="Aptos" panose="020B0004020202020204" pitchFamily="34" charset="0"/>
                <a:cs typeface="Times New Roman" panose="02020603050405020304" pitchFamily="18" charset="0"/>
              </a:rPr>
              <a:t> 2 CAMHS staff to observe the </a:t>
            </a:r>
            <a:r>
              <a:rPr lang="en-GB" sz="2400">
                <a:effectLst/>
                <a:ea typeface="Aptos" panose="020B0004020202020204" pitchFamily="34" charset="0"/>
                <a:cs typeface="Times New Roman" panose="02020603050405020304" pitchFamily="18" charset="0"/>
              </a:rPr>
              <a:t>candidates deliver a 2-minute presentation on themselves, based on a 1-page profile they were asked to complete in advance.</a:t>
            </a:r>
          </a:p>
          <a:p>
            <a:pPr marL="0" indent="0">
              <a:buNone/>
            </a:pPr>
            <a:endParaRPr lang="en-GB" sz="2400">
              <a:ea typeface="Aptos" panose="020B0004020202020204" pitchFamily="34" charset="0"/>
              <a:cs typeface="Times New Roman" panose="02020603050405020304" pitchFamily="18" charset="0"/>
            </a:endParaRPr>
          </a:p>
          <a:p>
            <a:pPr marL="0" indent="0">
              <a:buNone/>
            </a:pPr>
            <a:r>
              <a:rPr lang="en-GB" sz="2400">
                <a:effectLst/>
                <a:ea typeface="Aptos" panose="020B0004020202020204" pitchFamily="34" charset="0"/>
                <a:cs typeface="Times New Roman" panose="02020603050405020304" pitchFamily="18" charset="0"/>
              </a:rPr>
              <a:t> They scored the presentations out of 10 and wrote down qualitative feedback. This was not shared with candidates but used to support decision making about which candidates would progress to the 1:1 interview stage</a:t>
            </a:r>
            <a:endParaRPr lang="en-GB"/>
          </a:p>
        </p:txBody>
      </p:sp>
      <p:sp>
        <p:nvSpPr>
          <p:cNvPr id="4" name="Footer Placeholder 3">
            <a:extLst>
              <a:ext uri="{FF2B5EF4-FFF2-40B4-BE49-F238E27FC236}">
                <a16:creationId xmlns:a16="http://schemas.microsoft.com/office/drawing/2014/main" id="{5BBBBFAB-68C7-6D3C-B6AA-B5090997E19C}"/>
              </a:ext>
            </a:extLst>
          </p:cNvPr>
          <p:cNvSpPr>
            <a:spLocks noGrp="1"/>
          </p:cNvSpPr>
          <p:nvPr>
            <p:ph type="ftr" sz="quarter" idx="11"/>
          </p:nvPr>
        </p:nvSpPr>
        <p:spPr/>
        <p:txBody>
          <a:bodyPr/>
          <a:lstStyle>
            <a:defPPr>
              <a:defRPr lang="en-US"/>
            </a:defPPr>
            <a:lvl1pPr marL="0" algn="l" defTabSz="812760" rtl="0" eaLnBrk="1" latinLnBrk="0" hangingPunct="1">
              <a:defRPr sz="3200" kern="1200">
                <a:solidFill>
                  <a:schemeClr val="tx1"/>
                </a:solidFill>
                <a:latin typeface="+mn-lt"/>
                <a:ea typeface="+mn-ea"/>
                <a:cs typeface="+mn-cs"/>
              </a:defRPr>
            </a:lvl1pPr>
            <a:lvl2pPr marL="812760" algn="l" defTabSz="812760" rtl="0" eaLnBrk="1" latinLnBrk="0" hangingPunct="1">
              <a:defRPr sz="3200" kern="1200">
                <a:solidFill>
                  <a:schemeClr val="tx1"/>
                </a:solidFill>
                <a:latin typeface="+mn-lt"/>
                <a:ea typeface="+mn-ea"/>
                <a:cs typeface="+mn-cs"/>
              </a:defRPr>
            </a:lvl2pPr>
            <a:lvl3pPr marL="1625519" algn="l" defTabSz="812760" rtl="0" eaLnBrk="1" latinLnBrk="0" hangingPunct="1">
              <a:defRPr sz="3200" kern="1200">
                <a:solidFill>
                  <a:schemeClr val="tx1"/>
                </a:solidFill>
                <a:latin typeface="+mn-lt"/>
                <a:ea typeface="+mn-ea"/>
                <a:cs typeface="+mn-cs"/>
              </a:defRPr>
            </a:lvl3pPr>
            <a:lvl4pPr marL="2438278" algn="l" defTabSz="812760" rtl="0" eaLnBrk="1" latinLnBrk="0" hangingPunct="1">
              <a:defRPr sz="3200" kern="1200">
                <a:solidFill>
                  <a:schemeClr val="tx1"/>
                </a:solidFill>
                <a:latin typeface="+mn-lt"/>
                <a:ea typeface="+mn-ea"/>
                <a:cs typeface="+mn-cs"/>
              </a:defRPr>
            </a:lvl4pPr>
            <a:lvl5pPr marL="3251037" algn="l" defTabSz="812760" rtl="0" eaLnBrk="1" latinLnBrk="0" hangingPunct="1">
              <a:defRPr sz="3200" kern="1200">
                <a:solidFill>
                  <a:schemeClr val="tx1"/>
                </a:solidFill>
                <a:latin typeface="+mn-lt"/>
                <a:ea typeface="+mn-ea"/>
                <a:cs typeface="+mn-cs"/>
              </a:defRPr>
            </a:lvl5pPr>
            <a:lvl6pPr marL="4063797" algn="l" defTabSz="812760" rtl="0" eaLnBrk="1" latinLnBrk="0" hangingPunct="1">
              <a:defRPr sz="3200" kern="1200">
                <a:solidFill>
                  <a:schemeClr val="tx1"/>
                </a:solidFill>
                <a:latin typeface="+mn-lt"/>
                <a:ea typeface="+mn-ea"/>
                <a:cs typeface="+mn-cs"/>
              </a:defRPr>
            </a:lvl6pPr>
            <a:lvl7pPr marL="4876557" algn="l" defTabSz="812760" rtl="0" eaLnBrk="1" latinLnBrk="0" hangingPunct="1">
              <a:defRPr sz="3200" kern="1200">
                <a:solidFill>
                  <a:schemeClr val="tx1"/>
                </a:solidFill>
                <a:latin typeface="+mn-lt"/>
                <a:ea typeface="+mn-ea"/>
                <a:cs typeface="+mn-cs"/>
              </a:defRPr>
            </a:lvl7pPr>
            <a:lvl8pPr marL="5689315" algn="l" defTabSz="812760" rtl="0" eaLnBrk="1" latinLnBrk="0" hangingPunct="1">
              <a:defRPr sz="3200" kern="1200">
                <a:solidFill>
                  <a:schemeClr val="tx1"/>
                </a:solidFill>
                <a:latin typeface="+mn-lt"/>
                <a:ea typeface="+mn-ea"/>
                <a:cs typeface="+mn-cs"/>
              </a:defRPr>
            </a:lvl8pPr>
            <a:lvl9pPr marL="6502075" algn="l" defTabSz="812760" rtl="0" eaLnBrk="1" latinLnBrk="0" hangingPunct="1">
              <a:defRPr sz="3200" kern="1200">
                <a:solidFill>
                  <a:schemeClr val="tx1"/>
                </a:solidFill>
                <a:latin typeface="+mn-lt"/>
                <a:ea typeface="+mn-ea"/>
                <a:cs typeface="+mn-cs"/>
              </a:defRPr>
            </a:lvl9pPr>
          </a:lstStyle>
          <a:p>
            <a:endParaRPr lang="en-US"/>
          </a:p>
        </p:txBody>
      </p:sp>
    </p:spTree>
    <p:extLst>
      <p:ext uri="{BB962C8B-B14F-4D97-AF65-F5344CB8AC3E}">
        <p14:creationId xmlns:p14="http://schemas.microsoft.com/office/powerpoint/2010/main" val="8969970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EC9DE73-7185-7F0A-1D4F-5C4444E302E2}"/>
              </a:ext>
            </a:extLst>
          </p:cNvPr>
          <p:cNvSpPr>
            <a:spLocks noGrp="1"/>
          </p:cNvSpPr>
          <p:nvPr>
            <p:ph type="ftr" sz="quarter" idx="11"/>
          </p:nvPr>
        </p:nvSpPr>
        <p:spPr/>
        <p:txBody>
          <a:bodyPr/>
          <a:lstStyle>
            <a:defPPr>
              <a:defRPr lang="en-US"/>
            </a:defPPr>
            <a:lvl1pPr marL="0" algn="l" defTabSz="812760" rtl="0" eaLnBrk="1" latinLnBrk="0" hangingPunct="1">
              <a:defRPr sz="3200" kern="1200">
                <a:solidFill>
                  <a:schemeClr val="tx1"/>
                </a:solidFill>
                <a:latin typeface="+mn-lt"/>
                <a:ea typeface="+mn-ea"/>
                <a:cs typeface="+mn-cs"/>
              </a:defRPr>
            </a:lvl1pPr>
            <a:lvl2pPr marL="812760" algn="l" defTabSz="812760" rtl="0" eaLnBrk="1" latinLnBrk="0" hangingPunct="1">
              <a:defRPr sz="3200" kern="1200">
                <a:solidFill>
                  <a:schemeClr val="tx1"/>
                </a:solidFill>
                <a:latin typeface="+mn-lt"/>
                <a:ea typeface="+mn-ea"/>
                <a:cs typeface="+mn-cs"/>
              </a:defRPr>
            </a:lvl2pPr>
            <a:lvl3pPr marL="1625519" algn="l" defTabSz="812760" rtl="0" eaLnBrk="1" latinLnBrk="0" hangingPunct="1">
              <a:defRPr sz="3200" kern="1200">
                <a:solidFill>
                  <a:schemeClr val="tx1"/>
                </a:solidFill>
                <a:latin typeface="+mn-lt"/>
                <a:ea typeface="+mn-ea"/>
                <a:cs typeface="+mn-cs"/>
              </a:defRPr>
            </a:lvl3pPr>
            <a:lvl4pPr marL="2438278" algn="l" defTabSz="812760" rtl="0" eaLnBrk="1" latinLnBrk="0" hangingPunct="1">
              <a:defRPr sz="3200" kern="1200">
                <a:solidFill>
                  <a:schemeClr val="tx1"/>
                </a:solidFill>
                <a:latin typeface="+mn-lt"/>
                <a:ea typeface="+mn-ea"/>
                <a:cs typeface="+mn-cs"/>
              </a:defRPr>
            </a:lvl4pPr>
            <a:lvl5pPr marL="3251037" algn="l" defTabSz="812760" rtl="0" eaLnBrk="1" latinLnBrk="0" hangingPunct="1">
              <a:defRPr sz="3200" kern="1200">
                <a:solidFill>
                  <a:schemeClr val="tx1"/>
                </a:solidFill>
                <a:latin typeface="+mn-lt"/>
                <a:ea typeface="+mn-ea"/>
                <a:cs typeface="+mn-cs"/>
              </a:defRPr>
            </a:lvl5pPr>
            <a:lvl6pPr marL="4063797" algn="l" defTabSz="812760" rtl="0" eaLnBrk="1" latinLnBrk="0" hangingPunct="1">
              <a:defRPr sz="3200" kern="1200">
                <a:solidFill>
                  <a:schemeClr val="tx1"/>
                </a:solidFill>
                <a:latin typeface="+mn-lt"/>
                <a:ea typeface="+mn-ea"/>
                <a:cs typeface="+mn-cs"/>
              </a:defRPr>
            </a:lvl6pPr>
            <a:lvl7pPr marL="4876557" algn="l" defTabSz="812760" rtl="0" eaLnBrk="1" latinLnBrk="0" hangingPunct="1">
              <a:defRPr sz="3200" kern="1200">
                <a:solidFill>
                  <a:schemeClr val="tx1"/>
                </a:solidFill>
                <a:latin typeface="+mn-lt"/>
                <a:ea typeface="+mn-ea"/>
                <a:cs typeface="+mn-cs"/>
              </a:defRPr>
            </a:lvl7pPr>
            <a:lvl8pPr marL="5689315" algn="l" defTabSz="812760" rtl="0" eaLnBrk="1" latinLnBrk="0" hangingPunct="1">
              <a:defRPr sz="3200" kern="1200">
                <a:solidFill>
                  <a:schemeClr val="tx1"/>
                </a:solidFill>
                <a:latin typeface="+mn-lt"/>
                <a:ea typeface="+mn-ea"/>
                <a:cs typeface="+mn-cs"/>
              </a:defRPr>
            </a:lvl8pPr>
            <a:lvl9pPr marL="6502075" algn="l" defTabSz="812760" rtl="0" eaLnBrk="1" latinLnBrk="0" hangingPunct="1">
              <a:defRPr sz="3200" kern="1200">
                <a:solidFill>
                  <a:schemeClr val="tx1"/>
                </a:solidFill>
                <a:latin typeface="+mn-lt"/>
                <a:ea typeface="+mn-ea"/>
                <a:cs typeface="+mn-cs"/>
              </a:defRPr>
            </a:lvl9pPr>
          </a:lstStyle>
          <a:p>
            <a:endParaRPr lang="en-US"/>
          </a:p>
        </p:txBody>
      </p:sp>
      <p:sp>
        <p:nvSpPr>
          <p:cNvPr id="4" name="TextBox 3">
            <a:extLst>
              <a:ext uri="{FF2B5EF4-FFF2-40B4-BE49-F238E27FC236}">
                <a16:creationId xmlns:a16="http://schemas.microsoft.com/office/drawing/2014/main" id="{A13C314A-B7CC-818D-05F7-7F0584277B49}"/>
              </a:ext>
            </a:extLst>
          </p:cNvPr>
          <p:cNvSpPr txBox="1"/>
          <p:nvPr/>
        </p:nvSpPr>
        <p:spPr>
          <a:xfrm>
            <a:off x="1463041" y="-191581"/>
            <a:ext cx="8491992" cy="7125605"/>
          </a:xfrm>
          <a:prstGeom prst="rect">
            <a:avLst/>
          </a:prstGeom>
          <a:noFill/>
        </p:spPr>
        <p:txBody>
          <a:bodyPr wrap="square">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nSpc>
                <a:spcPct val="107000"/>
              </a:lnSpc>
              <a:spcAft>
                <a:spcPts val="1067"/>
              </a:spcAft>
            </a:pPr>
            <a:r>
              <a:rPr lang="en-GB" sz="2400" b="1" kern="100">
                <a:effectLst/>
                <a:ea typeface="Aptos" panose="020B0004020202020204" pitchFamily="34" charset="0"/>
                <a:cs typeface="Times New Roman" panose="02020603050405020304" pitchFamily="18" charset="0"/>
              </a:rPr>
              <a:t>What went well:</a:t>
            </a:r>
          </a:p>
          <a:p>
            <a:pPr marL="380990" indent="-380990">
              <a:lnSpc>
                <a:spcPct val="107000"/>
              </a:lnSpc>
              <a:spcAft>
                <a:spcPts val="1067"/>
              </a:spcAft>
              <a:buFont typeface="Arial" panose="020B0604020202020204" pitchFamily="34" charset="0"/>
              <a:buChar char="•"/>
            </a:pPr>
            <a:r>
              <a:rPr lang="en-GB" sz="2400" kern="100">
                <a:effectLst/>
                <a:ea typeface="Aptos" panose="020B0004020202020204" pitchFamily="34" charset="0"/>
                <a:cs typeface="Times New Roman" panose="02020603050405020304" pitchFamily="18" charset="0"/>
              </a:rPr>
              <a:t>Having a young person and parent representative on the panel brought their own lived experiences and unique perspectives into the recruitment process. </a:t>
            </a:r>
          </a:p>
          <a:p>
            <a:pPr marL="380990" indent="-380990">
              <a:lnSpc>
                <a:spcPct val="107000"/>
              </a:lnSpc>
              <a:spcAft>
                <a:spcPts val="1067"/>
              </a:spcAft>
              <a:buFont typeface="Arial" panose="020B0604020202020204" pitchFamily="34" charset="0"/>
              <a:buChar char="•"/>
            </a:pPr>
            <a:endParaRPr lang="en-GB" sz="2400" kern="100">
              <a:effectLst/>
              <a:ea typeface="Aptos" panose="020B0004020202020204" pitchFamily="34" charset="0"/>
              <a:cs typeface="Times New Roman" panose="02020603050405020304" pitchFamily="18" charset="0"/>
            </a:endParaRPr>
          </a:p>
          <a:p>
            <a:pPr marL="380990" indent="-380990">
              <a:lnSpc>
                <a:spcPct val="107000"/>
              </a:lnSpc>
              <a:spcAft>
                <a:spcPts val="1067"/>
              </a:spcAft>
              <a:buFont typeface="Arial" panose="020B0604020202020204" pitchFamily="34" charset="0"/>
              <a:buChar char="•"/>
            </a:pPr>
            <a:r>
              <a:rPr lang="en-GB" sz="2400" kern="100">
                <a:effectLst/>
                <a:ea typeface="Aptos" panose="020B0004020202020204" pitchFamily="34" charset="0"/>
                <a:cs typeface="Times New Roman" panose="02020603050405020304" pitchFamily="18" charset="0"/>
              </a:rPr>
              <a:t>This was particularly helpful when assessing skills such as listening, empathy and teamwork. Young person’s experience of the candidates interpersonal and communication skills.</a:t>
            </a:r>
          </a:p>
          <a:p>
            <a:pPr marL="380990" indent="-380990">
              <a:lnSpc>
                <a:spcPct val="107000"/>
              </a:lnSpc>
              <a:spcAft>
                <a:spcPts val="1067"/>
              </a:spcAft>
              <a:buFont typeface="Arial" panose="020B0604020202020204" pitchFamily="34" charset="0"/>
              <a:buChar char="•"/>
            </a:pPr>
            <a:endParaRPr lang="en-GB" sz="2400" kern="100">
              <a:effectLst/>
              <a:ea typeface="Aptos" panose="020B0004020202020204" pitchFamily="34" charset="0"/>
              <a:cs typeface="Times New Roman" panose="02020603050405020304" pitchFamily="18" charset="0"/>
            </a:endParaRPr>
          </a:p>
          <a:p>
            <a:pPr marL="380990" indent="-380990">
              <a:lnSpc>
                <a:spcPct val="107000"/>
              </a:lnSpc>
              <a:spcAft>
                <a:spcPts val="1067"/>
              </a:spcAft>
              <a:buFont typeface="Arial" panose="020B0604020202020204" pitchFamily="34" charset="0"/>
              <a:buChar char="•"/>
            </a:pPr>
            <a:r>
              <a:rPr lang="en-GB" sz="2400" kern="100">
                <a:effectLst/>
                <a:ea typeface="Aptos" panose="020B0004020202020204" pitchFamily="34" charset="0"/>
                <a:cs typeface="Times New Roman" panose="02020603050405020304" pitchFamily="18" charset="0"/>
              </a:rPr>
              <a:t> Candidates were also able to interact with the young person and parent directly, providing further opportunities to show interpersonal skills with people representative of the groups they would be working with if successful. </a:t>
            </a:r>
          </a:p>
          <a:p>
            <a:pPr>
              <a:lnSpc>
                <a:spcPct val="107000"/>
              </a:lnSpc>
              <a:spcAft>
                <a:spcPts val="1067"/>
              </a:spcAft>
            </a:pPr>
            <a:endParaRPr lang="en-GB" sz="3200" kern="10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1067"/>
              </a:spcAft>
            </a:pPr>
            <a:endParaRPr lang="en-GB" sz="2400" kern="10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7214943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0ADEB56-CABB-E299-5DA4-59F659C4875C}"/>
              </a:ext>
            </a:extLst>
          </p:cNvPr>
          <p:cNvSpPr>
            <a:spLocks noGrp="1"/>
          </p:cNvSpPr>
          <p:nvPr>
            <p:ph type="ftr" sz="quarter" idx="11"/>
          </p:nvPr>
        </p:nvSpPr>
        <p:spPr/>
        <p:txBody>
          <a:bodyPr/>
          <a:lstStyle>
            <a:defPPr>
              <a:defRPr lang="en-US"/>
            </a:defPPr>
            <a:lvl1pPr marL="0" algn="l" defTabSz="812760" rtl="0" eaLnBrk="1" latinLnBrk="0" hangingPunct="1">
              <a:defRPr sz="3200" kern="1200">
                <a:solidFill>
                  <a:schemeClr val="tx1"/>
                </a:solidFill>
                <a:latin typeface="+mn-lt"/>
                <a:ea typeface="+mn-ea"/>
                <a:cs typeface="+mn-cs"/>
              </a:defRPr>
            </a:lvl1pPr>
            <a:lvl2pPr marL="812760" algn="l" defTabSz="812760" rtl="0" eaLnBrk="1" latinLnBrk="0" hangingPunct="1">
              <a:defRPr sz="3200" kern="1200">
                <a:solidFill>
                  <a:schemeClr val="tx1"/>
                </a:solidFill>
                <a:latin typeface="+mn-lt"/>
                <a:ea typeface="+mn-ea"/>
                <a:cs typeface="+mn-cs"/>
              </a:defRPr>
            </a:lvl2pPr>
            <a:lvl3pPr marL="1625519" algn="l" defTabSz="812760" rtl="0" eaLnBrk="1" latinLnBrk="0" hangingPunct="1">
              <a:defRPr sz="3200" kern="1200">
                <a:solidFill>
                  <a:schemeClr val="tx1"/>
                </a:solidFill>
                <a:latin typeface="+mn-lt"/>
                <a:ea typeface="+mn-ea"/>
                <a:cs typeface="+mn-cs"/>
              </a:defRPr>
            </a:lvl3pPr>
            <a:lvl4pPr marL="2438278" algn="l" defTabSz="812760" rtl="0" eaLnBrk="1" latinLnBrk="0" hangingPunct="1">
              <a:defRPr sz="3200" kern="1200">
                <a:solidFill>
                  <a:schemeClr val="tx1"/>
                </a:solidFill>
                <a:latin typeface="+mn-lt"/>
                <a:ea typeface="+mn-ea"/>
                <a:cs typeface="+mn-cs"/>
              </a:defRPr>
            </a:lvl4pPr>
            <a:lvl5pPr marL="3251037" algn="l" defTabSz="812760" rtl="0" eaLnBrk="1" latinLnBrk="0" hangingPunct="1">
              <a:defRPr sz="3200" kern="1200">
                <a:solidFill>
                  <a:schemeClr val="tx1"/>
                </a:solidFill>
                <a:latin typeface="+mn-lt"/>
                <a:ea typeface="+mn-ea"/>
                <a:cs typeface="+mn-cs"/>
              </a:defRPr>
            </a:lvl5pPr>
            <a:lvl6pPr marL="4063797" algn="l" defTabSz="812760" rtl="0" eaLnBrk="1" latinLnBrk="0" hangingPunct="1">
              <a:defRPr sz="3200" kern="1200">
                <a:solidFill>
                  <a:schemeClr val="tx1"/>
                </a:solidFill>
                <a:latin typeface="+mn-lt"/>
                <a:ea typeface="+mn-ea"/>
                <a:cs typeface="+mn-cs"/>
              </a:defRPr>
            </a:lvl6pPr>
            <a:lvl7pPr marL="4876557" algn="l" defTabSz="812760" rtl="0" eaLnBrk="1" latinLnBrk="0" hangingPunct="1">
              <a:defRPr sz="3200" kern="1200">
                <a:solidFill>
                  <a:schemeClr val="tx1"/>
                </a:solidFill>
                <a:latin typeface="+mn-lt"/>
                <a:ea typeface="+mn-ea"/>
                <a:cs typeface="+mn-cs"/>
              </a:defRPr>
            </a:lvl7pPr>
            <a:lvl8pPr marL="5689315" algn="l" defTabSz="812760" rtl="0" eaLnBrk="1" latinLnBrk="0" hangingPunct="1">
              <a:defRPr sz="3200" kern="1200">
                <a:solidFill>
                  <a:schemeClr val="tx1"/>
                </a:solidFill>
                <a:latin typeface="+mn-lt"/>
                <a:ea typeface="+mn-ea"/>
                <a:cs typeface="+mn-cs"/>
              </a:defRPr>
            </a:lvl8pPr>
            <a:lvl9pPr marL="6502075" algn="l" defTabSz="812760" rtl="0" eaLnBrk="1" latinLnBrk="0" hangingPunct="1">
              <a:defRPr sz="3200" kern="1200">
                <a:solidFill>
                  <a:schemeClr val="tx1"/>
                </a:solidFill>
                <a:latin typeface="+mn-lt"/>
                <a:ea typeface="+mn-ea"/>
                <a:cs typeface="+mn-cs"/>
              </a:defRPr>
            </a:lvl9pPr>
          </a:lstStyle>
          <a:p>
            <a:endParaRPr lang="en-US"/>
          </a:p>
        </p:txBody>
      </p:sp>
      <p:sp>
        <p:nvSpPr>
          <p:cNvPr id="4" name="TextBox 3">
            <a:extLst>
              <a:ext uri="{FF2B5EF4-FFF2-40B4-BE49-F238E27FC236}">
                <a16:creationId xmlns:a16="http://schemas.microsoft.com/office/drawing/2014/main" id="{BDB32628-58E0-16C7-FBB4-D09480CC1CD2}"/>
              </a:ext>
            </a:extLst>
          </p:cNvPr>
          <p:cNvSpPr txBox="1"/>
          <p:nvPr/>
        </p:nvSpPr>
        <p:spPr>
          <a:xfrm>
            <a:off x="752725" y="993871"/>
            <a:ext cx="9361335" cy="6288516"/>
          </a:xfrm>
          <a:prstGeom prst="rect">
            <a:avLst/>
          </a:prstGeom>
          <a:noFill/>
        </p:spPr>
        <p:txBody>
          <a:bodyPr wrap="square">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nSpc>
                <a:spcPct val="107000"/>
              </a:lnSpc>
              <a:spcAft>
                <a:spcPts val="1067"/>
              </a:spcAft>
            </a:pPr>
            <a:r>
              <a:rPr lang="en-GB" sz="3200" b="1" kern="100">
                <a:ea typeface="Aptos" panose="020B0004020202020204" pitchFamily="34" charset="0"/>
                <a:cs typeface="Times New Roman" panose="02020603050405020304" pitchFamily="18" charset="0"/>
              </a:rPr>
              <a:t>C</a:t>
            </a:r>
            <a:r>
              <a:rPr lang="en-GB" sz="3200" b="1" kern="100">
                <a:effectLst/>
                <a:ea typeface="Aptos" panose="020B0004020202020204" pitchFamily="34" charset="0"/>
                <a:cs typeface="Times New Roman" panose="02020603050405020304" pitchFamily="18" charset="0"/>
              </a:rPr>
              <a:t>hallenges</a:t>
            </a:r>
            <a:r>
              <a:rPr lang="en-GB" sz="3200" kern="100">
                <a:effectLst/>
                <a:ea typeface="Aptos" panose="020B0004020202020204" pitchFamily="34" charset="0"/>
                <a:cs typeface="Times New Roman" panose="02020603050405020304" pitchFamily="18" charset="0"/>
              </a:rPr>
              <a:t>:</a:t>
            </a:r>
          </a:p>
          <a:p>
            <a:pPr marL="380990" indent="-380990">
              <a:lnSpc>
                <a:spcPct val="107000"/>
              </a:lnSpc>
              <a:spcAft>
                <a:spcPts val="1067"/>
              </a:spcAft>
              <a:buFont typeface="Arial" panose="020B0604020202020204" pitchFamily="34" charset="0"/>
              <a:buChar char="•"/>
            </a:pPr>
            <a:r>
              <a:rPr lang="en-GB" sz="3200" kern="100">
                <a:effectLst/>
                <a:ea typeface="Aptos" panose="020B0004020202020204" pitchFamily="34" charset="0"/>
                <a:cs typeface="Times New Roman" panose="02020603050405020304" pitchFamily="18" charset="0"/>
              </a:rPr>
              <a:t>Scoring was inconsistent as there was no clear matrix specifically for the group activities.</a:t>
            </a:r>
          </a:p>
          <a:p>
            <a:pPr marL="380990" indent="-380990">
              <a:lnSpc>
                <a:spcPct val="107000"/>
              </a:lnSpc>
              <a:spcAft>
                <a:spcPts val="1067"/>
              </a:spcAft>
              <a:buFont typeface="Arial" panose="020B0604020202020204" pitchFamily="34" charset="0"/>
              <a:buChar char="•"/>
            </a:pPr>
            <a:r>
              <a:rPr lang="en-GB" sz="3200" kern="100">
                <a:effectLst/>
                <a:ea typeface="Aptos" panose="020B0004020202020204" pitchFamily="34" charset="0"/>
                <a:cs typeface="Times New Roman" panose="02020603050405020304" pitchFamily="18" charset="0"/>
              </a:rPr>
              <a:t>Challenge making decisions in the group of clinician and parent/carer, young person at longlisting day. </a:t>
            </a:r>
          </a:p>
          <a:p>
            <a:pPr marL="380990" indent="-380990">
              <a:lnSpc>
                <a:spcPct val="107000"/>
              </a:lnSpc>
              <a:spcAft>
                <a:spcPts val="1067"/>
              </a:spcAft>
              <a:buFont typeface="Arial" panose="020B0604020202020204" pitchFamily="34" charset="0"/>
              <a:buChar char="•"/>
            </a:pPr>
            <a:r>
              <a:rPr lang="en-GB" sz="3200" kern="100">
                <a:effectLst/>
                <a:ea typeface="Aptos" panose="020B0004020202020204" pitchFamily="34" charset="0"/>
                <a:cs typeface="Times New Roman" panose="02020603050405020304" pitchFamily="18" charset="0"/>
              </a:rPr>
              <a:t>“getting a feel” for a person was sometimes prioritised over scoring based on evidence of a clear set of skills and qualities. Some candidates scored well on some tasks but not others. In these cases, the views of the young person and parent representatives were used to make the final decision. </a:t>
            </a:r>
          </a:p>
        </p:txBody>
      </p:sp>
    </p:spTree>
    <p:extLst>
      <p:ext uri="{BB962C8B-B14F-4D97-AF65-F5344CB8AC3E}">
        <p14:creationId xmlns:p14="http://schemas.microsoft.com/office/powerpoint/2010/main" val="26801503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A40602C-7F7C-ADA9-86DC-340907433EE5}"/>
              </a:ext>
            </a:extLst>
          </p:cNvPr>
          <p:cNvSpPr>
            <a:spLocks noGrp="1"/>
          </p:cNvSpPr>
          <p:nvPr>
            <p:ph type="ftr" sz="quarter" idx="11"/>
          </p:nvPr>
        </p:nvSpPr>
        <p:spPr/>
        <p:txBody>
          <a:bodyPr/>
          <a:lstStyle>
            <a:defPPr>
              <a:defRPr lang="en-US"/>
            </a:defPPr>
            <a:lvl1pPr marL="0" algn="l" defTabSz="812760" rtl="0" eaLnBrk="1" latinLnBrk="0" hangingPunct="1">
              <a:defRPr sz="3200" kern="1200">
                <a:solidFill>
                  <a:schemeClr val="tx1"/>
                </a:solidFill>
                <a:latin typeface="+mn-lt"/>
                <a:ea typeface="+mn-ea"/>
                <a:cs typeface="+mn-cs"/>
              </a:defRPr>
            </a:lvl1pPr>
            <a:lvl2pPr marL="812760" algn="l" defTabSz="812760" rtl="0" eaLnBrk="1" latinLnBrk="0" hangingPunct="1">
              <a:defRPr sz="3200" kern="1200">
                <a:solidFill>
                  <a:schemeClr val="tx1"/>
                </a:solidFill>
                <a:latin typeface="+mn-lt"/>
                <a:ea typeface="+mn-ea"/>
                <a:cs typeface="+mn-cs"/>
              </a:defRPr>
            </a:lvl2pPr>
            <a:lvl3pPr marL="1625519" algn="l" defTabSz="812760" rtl="0" eaLnBrk="1" latinLnBrk="0" hangingPunct="1">
              <a:defRPr sz="3200" kern="1200">
                <a:solidFill>
                  <a:schemeClr val="tx1"/>
                </a:solidFill>
                <a:latin typeface="+mn-lt"/>
                <a:ea typeface="+mn-ea"/>
                <a:cs typeface="+mn-cs"/>
              </a:defRPr>
            </a:lvl3pPr>
            <a:lvl4pPr marL="2438278" algn="l" defTabSz="812760" rtl="0" eaLnBrk="1" latinLnBrk="0" hangingPunct="1">
              <a:defRPr sz="3200" kern="1200">
                <a:solidFill>
                  <a:schemeClr val="tx1"/>
                </a:solidFill>
                <a:latin typeface="+mn-lt"/>
                <a:ea typeface="+mn-ea"/>
                <a:cs typeface="+mn-cs"/>
              </a:defRPr>
            </a:lvl4pPr>
            <a:lvl5pPr marL="3251037" algn="l" defTabSz="812760" rtl="0" eaLnBrk="1" latinLnBrk="0" hangingPunct="1">
              <a:defRPr sz="3200" kern="1200">
                <a:solidFill>
                  <a:schemeClr val="tx1"/>
                </a:solidFill>
                <a:latin typeface="+mn-lt"/>
                <a:ea typeface="+mn-ea"/>
                <a:cs typeface="+mn-cs"/>
              </a:defRPr>
            </a:lvl5pPr>
            <a:lvl6pPr marL="4063797" algn="l" defTabSz="812760" rtl="0" eaLnBrk="1" latinLnBrk="0" hangingPunct="1">
              <a:defRPr sz="3200" kern="1200">
                <a:solidFill>
                  <a:schemeClr val="tx1"/>
                </a:solidFill>
                <a:latin typeface="+mn-lt"/>
                <a:ea typeface="+mn-ea"/>
                <a:cs typeface="+mn-cs"/>
              </a:defRPr>
            </a:lvl6pPr>
            <a:lvl7pPr marL="4876557" algn="l" defTabSz="812760" rtl="0" eaLnBrk="1" latinLnBrk="0" hangingPunct="1">
              <a:defRPr sz="3200" kern="1200">
                <a:solidFill>
                  <a:schemeClr val="tx1"/>
                </a:solidFill>
                <a:latin typeface="+mn-lt"/>
                <a:ea typeface="+mn-ea"/>
                <a:cs typeface="+mn-cs"/>
              </a:defRPr>
            </a:lvl7pPr>
            <a:lvl8pPr marL="5689315" algn="l" defTabSz="812760" rtl="0" eaLnBrk="1" latinLnBrk="0" hangingPunct="1">
              <a:defRPr sz="3200" kern="1200">
                <a:solidFill>
                  <a:schemeClr val="tx1"/>
                </a:solidFill>
                <a:latin typeface="+mn-lt"/>
                <a:ea typeface="+mn-ea"/>
                <a:cs typeface="+mn-cs"/>
              </a:defRPr>
            </a:lvl8pPr>
            <a:lvl9pPr marL="6502075" algn="l" defTabSz="812760" rtl="0" eaLnBrk="1" latinLnBrk="0" hangingPunct="1">
              <a:defRPr sz="3200" kern="1200">
                <a:solidFill>
                  <a:schemeClr val="tx1"/>
                </a:solidFill>
                <a:latin typeface="+mn-lt"/>
                <a:ea typeface="+mn-ea"/>
                <a:cs typeface="+mn-cs"/>
              </a:defRPr>
            </a:lvl9pPr>
          </a:lstStyle>
          <a:p>
            <a:endParaRPr lang="en-US"/>
          </a:p>
        </p:txBody>
      </p:sp>
      <p:sp>
        <p:nvSpPr>
          <p:cNvPr id="4" name="TextBox 3">
            <a:extLst>
              <a:ext uri="{FF2B5EF4-FFF2-40B4-BE49-F238E27FC236}">
                <a16:creationId xmlns:a16="http://schemas.microsoft.com/office/drawing/2014/main" id="{718981B5-54A8-823D-FB22-B5184A884BE9}"/>
              </a:ext>
            </a:extLst>
          </p:cNvPr>
          <p:cNvSpPr txBox="1"/>
          <p:nvPr/>
        </p:nvSpPr>
        <p:spPr>
          <a:xfrm>
            <a:off x="1229802" y="985962"/>
            <a:ext cx="7914199" cy="6445547"/>
          </a:xfrm>
          <a:prstGeom prst="rect">
            <a:avLst/>
          </a:prstGeom>
          <a:noFill/>
        </p:spPr>
        <p:txBody>
          <a:bodyPr wrap="square">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marL="457189" lvl="0" indent="-457189">
              <a:lnSpc>
                <a:spcPct val="107000"/>
              </a:lnSpc>
              <a:buFont typeface="Aptos" panose="020B0004020202020204" pitchFamily="34" charset="0"/>
              <a:buChar char="-"/>
            </a:pPr>
            <a:r>
              <a:rPr lang="en-GB" sz="3200" b="1" kern="100">
                <a:effectLst/>
                <a:latin typeface="Aptos" panose="020B0004020202020204" pitchFamily="34" charset="0"/>
                <a:ea typeface="Aptos" panose="020B0004020202020204" pitchFamily="34" charset="0"/>
                <a:cs typeface="Times New Roman" panose="02020603050405020304" pitchFamily="18" charset="0"/>
              </a:rPr>
              <a:t>Next steps ….</a:t>
            </a:r>
            <a:endParaRPr lang="en-GB" sz="2667" kern="100">
              <a:latin typeface="Aptos" panose="020B0004020202020204" pitchFamily="34" charset="0"/>
              <a:ea typeface="Aptos" panose="020B0004020202020204" pitchFamily="34" charset="0"/>
              <a:cs typeface="Times New Roman" panose="02020603050405020304" pitchFamily="18" charset="0"/>
            </a:endParaRPr>
          </a:p>
          <a:p>
            <a:pPr marL="457189" lvl="0" indent="-457189">
              <a:lnSpc>
                <a:spcPct val="107000"/>
              </a:lnSpc>
              <a:buFont typeface="Aptos" panose="020B0004020202020204" pitchFamily="34" charset="0"/>
              <a:buChar char="-"/>
            </a:pPr>
            <a:r>
              <a:rPr lang="en-GB" sz="3200" kern="100">
                <a:effectLst/>
                <a:ea typeface="Aptos" panose="020B0004020202020204" pitchFamily="34" charset="0"/>
                <a:cs typeface="Times New Roman" panose="02020603050405020304" pitchFamily="18" charset="0"/>
              </a:rPr>
              <a:t>Use a clearer and more objective scoring system to assess the presentations</a:t>
            </a:r>
            <a:r>
              <a:rPr lang="en-GB" sz="2667" kern="100">
                <a:effectLst/>
                <a:latin typeface="Aptos" panose="020B0004020202020204" pitchFamily="34" charset="0"/>
                <a:ea typeface="Aptos" panose="020B0004020202020204" pitchFamily="34" charset="0"/>
                <a:cs typeface="Times New Roman" panose="02020603050405020304" pitchFamily="18" charset="0"/>
              </a:rPr>
              <a:t>.</a:t>
            </a:r>
          </a:p>
          <a:p>
            <a:pPr marL="457189" lvl="0" indent="-457189">
              <a:lnSpc>
                <a:spcPct val="107000"/>
              </a:lnSpc>
              <a:buFont typeface="Aptos" panose="020B0004020202020204" pitchFamily="34" charset="0"/>
              <a:buChar char="-"/>
            </a:pPr>
            <a:endParaRPr lang="en-GB" sz="2667" kern="100">
              <a:effectLst/>
              <a:latin typeface="Aptos" panose="020B0004020202020204" pitchFamily="34" charset="0"/>
              <a:ea typeface="Aptos" panose="020B0004020202020204" pitchFamily="34" charset="0"/>
              <a:cs typeface="Times New Roman" panose="02020603050405020304" pitchFamily="18" charset="0"/>
            </a:endParaRPr>
          </a:p>
          <a:p>
            <a:pPr marL="457189" lvl="0" indent="-457189">
              <a:lnSpc>
                <a:spcPct val="107000"/>
              </a:lnSpc>
              <a:buFont typeface="Aptos" panose="020B0004020202020204" pitchFamily="34" charset="0"/>
              <a:buChar char="-"/>
            </a:pPr>
            <a:r>
              <a:rPr lang="en-GB" sz="3200" kern="100">
                <a:effectLst/>
                <a:ea typeface="Aptos" panose="020B0004020202020204" pitchFamily="34" charset="0"/>
                <a:cs typeface="Times New Roman" panose="02020603050405020304" pitchFamily="18" charset="0"/>
              </a:rPr>
              <a:t>Ensure clarity around how final decisions are made when there is a difference of opinion.</a:t>
            </a:r>
          </a:p>
          <a:p>
            <a:pPr marL="457189" lvl="0" indent="-457189">
              <a:lnSpc>
                <a:spcPct val="107000"/>
              </a:lnSpc>
              <a:buFont typeface="Aptos" panose="020B0004020202020204" pitchFamily="34" charset="0"/>
              <a:buChar char="-"/>
            </a:pPr>
            <a:endParaRPr lang="en-GB" sz="3200" kern="100">
              <a:effectLst/>
              <a:ea typeface="Aptos" panose="020B0004020202020204" pitchFamily="34" charset="0"/>
              <a:cs typeface="Times New Roman" panose="02020603050405020304" pitchFamily="18" charset="0"/>
            </a:endParaRPr>
          </a:p>
          <a:p>
            <a:pPr marL="457189" lvl="0" indent="-457189">
              <a:lnSpc>
                <a:spcPct val="107000"/>
              </a:lnSpc>
              <a:spcAft>
                <a:spcPts val="1067"/>
              </a:spcAft>
              <a:buFont typeface="Aptos" panose="020B0004020202020204" pitchFamily="34" charset="0"/>
              <a:buChar char="-"/>
            </a:pPr>
            <a:r>
              <a:rPr lang="en-GB" sz="3200" kern="100">
                <a:effectLst/>
                <a:ea typeface="Aptos" panose="020B0004020202020204" pitchFamily="34" charset="0"/>
                <a:cs typeface="Times New Roman" panose="02020603050405020304" pitchFamily="18" charset="0"/>
              </a:rPr>
              <a:t>Consider representation on the panel from a more diverse population.</a:t>
            </a:r>
          </a:p>
          <a:p>
            <a:pPr marL="457189" lvl="0" indent="-457189">
              <a:lnSpc>
                <a:spcPct val="107000"/>
              </a:lnSpc>
              <a:spcAft>
                <a:spcPts val="1067"/>
              </a:spcAft>
              <a:buFont typeface="Aptos" panose="020B0004020202020204" pitchFamily="34" charset="0"/>
              <a:buChar char="-"/>
            </a:pPr>
            <a:r>
              <a:rPr lang="en-GB" sz="3200" kern="100">
                <a:effectLst/>
                <a:ea typeface="Aptos" panose="020B0004020202020204" pitchFamily="34" charset="0"/>
                <a:cs typeface="Times New Roman" panose="02020603050405020304" pitchFamily="18" charset="0"/>
              </a:rPr>
              <a:t>A standardised scoring method could help to mitigate any unconscious bias.</a:t>
            </a:r>
          </a:p>
        </p:txBody>
      </p:sp>
    </p:spTree>
    <p:extLst>
      <p:ext uri="{BB962C8B-B14F-4D97-AF65-F5344CB8AC3E}">
        <p14:creationId xmlns:p14="http://schemas.microsoft.com/office/powerpoint/2010/main" val="36571026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5066724" y="2567581"/>
            <a:ext cx="4986867" cy="853017"/>
          </a:xfrm>
          <a:prstGeom prst="rect">
            <a:avLst/>
          </a:prstGeom>
        </p:spPr>
        <p:txBody>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US" sz="4800" b="1">
                <a:solidFill>
                  <a:srgbClr val="FCD94A"/>
                </a:solidFill>
                <a:latin typeface="+mn-lt"/>
                <a:cs typeface="Helvetica"/>
              </a:rPr>
              <a:t>Parent/Carer Feedback</a:t>
            </a:r>
          </a:p>
        </p:txBody>
      </p:sp>
    </p:spTree>
    <p:extLst>
      <p:ext uri="{BB962C8B-B14F-4D97-AF65-F5344CB8AC3E}">
        <p14:creationId xmlns:p14="http://schemas.microsoft.com/office/powerpoint/2010/main" val="31958797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857059" y="1765012"/>
            <a:ext cx="5771888" cy="3491277"/>
          </a:xfrm>
          <a:prstGeom prst="rect">
            <a:avLst/>
          </a:prstGeom>
        </p:spPr>
        <p:txBody>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l"/>
            <a:endParaRPr lang="en-US" sz="1867">
              <a:latin typeface="Helvetica"/>
              <a:cs typeface="Helvetica"/>
            </a:endParaRPr>
          </a:p>
          <a:p>
            <a:pPr algn="l"/>
            <a:endParaRPr lang="en-US" sz="1867">
              <a:latin typeface="Helvetica"/>
              <a:cs typeface="Helvetica"/>
            </a:endParaRPr>
          </a:p>
        </p:txBody>
      </p:sp>
      <p:sp>
        <p:nvSpPr>
          <p:cNvPr id="2" name="TextBox 1">
            <a:extLst>
              <a:ext uri="{FF2B5EF4-FFF2-40B4-BE49-F238E27FC236}">
                <a16:creationId xmlns:a16="http://schemas.microsoft.com/office/drawing/2014/main" id="{8EDCF5B0-2B7F-8701-5D2F-EF58389112CD}"/>
              </a:ext>
            </a:extLst>
          </p:cNvPr>
          <p:cNvSpPr txBox="1"/>
          <p:nvPr/>
        </p:nvSpPr>
        <p:spPr>
          <a:xfrm>
            <a:off x="1558456" y="1102582"/>
            <a:ext cx="7612048" cy="5509200"/>
          </a:xfrm>
          <a:prstGeom prst="rect">
            <a:avLst/>
          </a:prstGeom>
          <a:no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marL="380990" indent="-380990">
              <a:buFont typeface="Arial" panose="020B0604020202020204" pitchFamily="34" charset="0"/>
              <a:buChar char="•"/>
            </a:pPr>
            <a:r>
              <a:rPr lang="en-GB" sz="3200"/>
              <a:t>Good overall experience</a:t>
            </a:r>
          </a:p>
          <a:p>
            <a:pPr marL="380990" indent="-380990">
              <a:buFont typeface="Arial" panose="020B0604020202020204" pitchFamily="34" charset="0"/>
              <a:buChar char="•"/>
            </a:pPr>
            <a:r>
              <a:rPr lang="en-GB" sz="3200"/>
              <a:t>Positive way of working collaboratively with other services </a:t>
            </a:r>
          </a:p>
          <a:p>
            <a:pPr marL="380990" indent="-380990">
              <a:buFont typeface="Arial" panose="020B0604020202020204" pitchFamily="34" charset="0"/>
              <a:buChar char="•"/>
            </a:pPr>
            <a:r>
              <a:rPr lang="en-GB" sz="3200"/>
              <a:t>Enjoyable being included and part of the process </a:t>
            </a:r>
          </a:p>
          <a:p>
            <a:endParaRPr lang="en-GB" sz="3200"/>
          </a:p>
          <a:p>
            <a:pPr marL="380990" indent="-380990">
              <a:buFont typeface="Arial" panose="020B0604020202020204" pitchFamily="34" charset="0"/>
              <a:buChar char="•"/>
            </a:pPr>
            <a:endParaRPr lang="en-GB" sz="3200"/>
          </a:p>
          <a:p>
            <a:pPr marL="380990" indent="-380990">
              <a:buFont typeface="Arial" panose="020B0604020202020204" pitchFamily="34" charset="0"/>
              <a:buChar char="•"/>
            </a:pPr>
            <a:r>
              <a:rPr lang="en-GB" sz="3200"/>
              <a:t>Good opportunity to witness people engaging in a different environment</a:t>
            </a:r>
          </a:p>
          <a:p>
            <a:pPr marL="380990" indent="-380990">
              <a:buFont typeface="Arial" panose="020B0604020202020204" pitchFamily="34" charset="0"/>
              <a:buChar char="•"/>
            </a:pPr>
            <a:r>
              <a:rPr lang="en-GB" sz="3200"/>
              <a:t>Good opportunity to review how people interact with others </a:t>
            </a:r>
          </a:p>
        </p:txBody>
      </p:sp>
      <p:sp>
        <p:nvSpPr>
          <p:cNvPr id="3" name="TextBox 2">
            <a:extLst>
              <a:ext uri="{FF2B5EF4-FFF2-40B4-BE49-F238E27FC236}">
                <a16:creationId xmlns:a16="http://schemas.microsoft.com/office/drawing/2014/main" id="{DA613AA9-335B-A850-EA8D-7B5ED12E7CC5}"/>
              </a:ext>
            </a:extLst>
          </p:cNvPr>
          <p:cNvSpPr txBox="1"/>
          <p:nvPr/>
        </p:nvSpPr>
        <p:spPr>
          <a:xfrm>
            <a:off x="1857059" y="604299"/>
            <a:ext cx="5604015" cy="584775"/>
          </a:xfrm>
          <a:prstGeom prst="rect">
            <a:avLst/>
          </a:prstGeom>
          <a:no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GB" sz="3200" b="1"/>
              <a:t>Generic feedback</a:t>
            </a:r>
          </a:p>
        </p:txBody>
      </p:sp>
      <p:sp>
        <p:nvSpPr>
          <p:cNvPr id="4" name="TextBox 3">
            <a:extLst>
              <a:ext uri="{FF2B5EF4-FFF2-40B4-BE49-F238E27FC236}">
                <a16:creationId xmlns:a16="http://schemas.microsoft.com/office/drawing/2014/main" id="{59DAAC58-5B6E-06DC-80D4-49CCBE746E63}"/>
              </a:ext>
            </a:extLst>
          </p:cNvPr>
          <p:cNvSpPr txBox="1"/>
          <p:nvPr/>
        </p:nvSpPr>
        <p:spPr>
          <a:xfrm>
            <a:off x="1852753" y="2788160"/>
            <a:ext cx="5608320" cy="584775"/>
          </a:xfrm>
          <a:prstGeom prst="rect">
            <a:avLst/>
          </a:prstGeom>
          <a:no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GB" sz="3200"/>
              <a:t> </a:t>
            </a:r>
            <a:r>
              <a:rPr lang="en-GB" sz="3200" b="1"/>
              <a:t>Specific activities feedback</a:t>
            </a:r>
          </a:p>
        </p:txBody>
      </p:sp>
    </p:spTree>
    <p:extLst>
      <p:ext uri="{BB962C8B-B14F-4D97-AF65-F5344CB8AC3E}">
        <p14:creationId xmlns:p14="http://schemas.microsoft.com/office/powerpoint/2010/main" val="29371538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857059" y="1765012"/>
            <a:ext cx="5771888" cy="3491277"/>
          </a:xfrm>
          <a:prstGeom prst="rect">
            <a:avLst/>
          </a:prstGeom>
        </p:spPr>
        <p:txBody>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l"/>
            <a:endParaRPr lang="en-US" sz="1867">
              <a:latin typeface="Helvetica"/>
              <a:cs typeface="Helvetica"/>
            </a:endParaRPr>
          </a:p>
          <a:p>
            <a:pPr algn="l"/>
            <a:endParaRPr lang="en-US" sz="1867">
              <a:latin typeface="Helvetica"/>
              <a:cs typeface="Helvetica"/>
            </a:endParaRPr>
          </a:p>
        </p:txBody>
      </p:sp>
      <p:sp>
        <p:nvSpPr>
          <p:cNvPr id="2" name="TextBox 1">
            <a:extLst>
              <a:ext uri="{FF2B5EF4-FFF2-40B4-BE49-F238E27FC236}">
                <a16:creationId xmlns:a16="http://schemas.microsoft.com/office/drawing/2014/main" id="{8EDCF5B0-2B7F-8701-5D2F-EF58389112CD}"/>
              </a:ext>
            </a:extLst>
          </p:cNvPr>
          <p:cNvSpPr txBox="1"/>
          <p:nvPr/>
        </p:nvSpPr>
        <p:spPr>
          <a:xfrm>
            <a:off x="1558456" y="1473644"/>
            <a:ext cx="7612048" cy="5016758"/>
          </a:xfrm>
          <a:prstGeom prst="rect">
            <a:avLst/>
          </a:prstGeom>
          <a:no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marL="380990" indent="-380990">
              <a:buFont typeface="Arial" panose="020B0604020202020204" pitchFamily="34" charset="0"/>
              <a:buChar char="•"/>
            </a:pPr>
            <a:r>
              <a:rPr lang="en-GB" sz="3200"/>
              <a:t>Ensure representatives from all involved parties are present – CAMHS, HEI, Venus</a:t>
            </a:r>
          </a:p>
          <a:p>
            <a:pPr marL="380990" indent="-380990">
              <a:buFont typeface="Arial" panose="020B0604020202020204" pitchFamily="34" charset="0"/>
              <a:buChar char="•"/>
            </a:pPr>
            <a:r>
              <a:rPr lang="en-GB" sz="3200"/>
              <a:t>Interview questions need to be updated regularly to ensure fairness for new candidates </a:t>
            </a:r>
          </a:p>
          <a:p>
            <a:pPr marL="380990" indent="-380990">
              <a:buFont typeface="Arial" panose="020B0604020202020204" pitchFamily="34" charset="0"/>
              <a:buChar char="•"/>
            </a:pPr>
            <a:r>
              <a:rPr lang="en-GB" sz="3200"/>
              <a:t>Consider updating statements used for group task</a:t>
            </a:r>
          </a:p>
          <a:p>
            <a:pPr marL="380990" indent="-380990">
              <a:buFont typeface="Arial" panose="020B0604020202020204" pitchFamily="34" charset="0"/>
              <a:buChar char="•"/>
            </a:pPr>
            <a:r>
              <a:rPr lang="en-GB" sz="3200"/>
              <a:t>Ensure that detailed information is shared with regards to the tasks and expectations of the day</a:t>
            </a:r>
          </a:p>
        </p:txBody>
      </p:sp>
      <p:sp>
        <p:nvSpPr>
          <p:cNvPr id="3" name="TextBox 2">
            <a:extLst>
              <a:ext uri="{FF2B5EF4-FFF2-40B4-BE49-F238E27FC236}">
                <a16:creationId xmlns:a16="http://schemas.microsoft.com/office/drawing/2014/main" id="{DA613AA9-335B-A850-EA8D-7B5ED12E7CC5}"/>
              </a:ext>
            </a:extLst>
          </p:cNvPr>
          <p:cNvSpPr txBox="1"/>
          <p:nvPr/>
        </p:nvSpPr>
        <p:spPr>
          <a:xfrm>
            <a:off x="1857059" y="835516"/>
            <a:ext cx="5604015" cy="584775"/>
          </a:xfrm>
          <a:prstGeom prst="rect">
            <a:avLst/>
          </a:prstGeom>
          <a:no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GB" sz="3200" b="1"/>
              <a:t>Next steps…</a:t>
            </a:r>
          </a:p>
        </p:txBody>
      </p:sp>
    </p:spTree>
    <p:extLst>
      <p:ext uri="{BB962C8B-B14F-4D97-AF65-F5344CB8AC3E}">
        <p14:creationId xmlns:p14="http://schemas.microsoft.com/office/powerpoint/2010/main" val="16155106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FC439A1-73AA-56AC-85F8-5D8ADBDFBDF9}"/>
              </a:ext>
            </a:extLst>
          </p:cNvPr>
          <p:cNvSpPr txBox="1">
            <a:spLocks/>
          </p:cNvSpPr>
          <p:nvPr/>
        </p:nvSpPr>
        <p:spPr>
          <a:xfrm>
            <a:off x="4992512" y="2419396"/>
            <a:ext cx="4986867" cy="853017"/>
          </a:xfrm>
          <a:prstGeom prst="rect">
            <a:avLst/>
          </a:prstGeom>
        </p:spPr>
        <p:txBody>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US" sz="4800" b="1">
                <a:solidFill>
                  <a:srgbClr val="FCD94A"/>
                </a:solidFill>
                <a:latin typeface="+mn-lt"/>
                <a:cs typeface="Helvetica"/>
              </a:rPr>
              <a:t>CAMHS Feedback – Staff </a:t>
            </a:r>
          </a:p>
        </p:txBody>
      </p:sp>
    </p:spTree>
    <p:extLst>
      <p:ext uri="{BB962C8B-B14F-4D97-AF65-F5344CB8AC3E}">
        <p14:creationId xmlns:p14="http://schemas.microsoft.com/office/powerpoint/2010/main" val="4087443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59718E0-6E7E-DEF9-0543-65E4C1B422E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F32C3F1-7C3B-CB09-9B38-BEC6BFB442EA}"/>
              </a:ext>
            </a:extLst>
          </p:cNvPr>
          <p:cNvSpPr>
            <a:spLocks noGrp="1"/>
          </p:cNvSpPr>
          <p:nvPr>
            <p:ph type="title"/>
          </p:nvPr>
        </p:nvSpPr>
        <p:spPr>
          <a:xfrm>
            <a:off x="573409" y="559477"/>
            <a:ext cx="3765200" cy="5709931"/>
          </a:xfrm>
        </p:spPr>
        <p:txBody>
          <a:bodyPr rtlCol="0">
            <a:normAutofit/>
          </a:bodyPr>
          <a:lstStyle/>
          <a:p>
            <a:pPr algn="ctr" rtl="0"/>
            <a:r>
              <a:rPr lang="en-GB"/>
              <a:t>What We Found</a:t>
            </a:r>
          </a:p>
        </p:txBody>
      </p:sp>
      <p:sp>
        <p:nvSpPr>
          <p:cNvPr id="6" name="TextBox 5">
            <a:extLst>
              <a:ext uri="{FF2B5EF4-FFF2-40B4-BE49-F238E27FC236}">
                <a16:creationId xmlns:a16="http://schemas.microsoft.com/office/drawing/2014/main" id="{F9B7D660-93E8-4CD8-9BCE-2416BDA681BB}"/>
              </a:ext>
            </a:extLst>
          </p:cNvPr>
          <p:cNvSpPr txBox="1"/>
          <p:nvPr/>
        </p:nvSpPr>
        <p:spPr>
          <a:xfrm>
            <a:off x="728331" y="1590835"/>
            <a:ext cx="6416748" cy="4610173"/>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GB"/>
              <a:t>Diversity improves service outcomes (trust, engagement, communication)</a:t>
            </a:r>
          </a:p>
          <a:p>
            <a:pPr>
              <a:lnSpc>
                <a:spcPct val="150000"/>
              </a:lnSpc>
            </a:pPr>
            <a:endParaRPr lang="en-GB"/>
          </a:p>
          <a:p>
            <a:pPr marL="285750" indent="-285750">
              <a:lnSpc>
                <a:spcPct val="150000"/>
              </a:lnSpc>
              <a:buFont typeface="Arial" panose="020B0604020202020204" pitchFamily="34" charset="0"/>
              <a:buChar char="•"/>
            </a:pPr>
            <a:r>
              <a:rPr lang="en-GB"/>
              <a:t>UK: Ethnic minorities underrepresented, especially in leadership </a:t>
            </a:r>
          </a:p>
          <a:p>
            <a:pPr>
              <a:lnSpc>
                <a:spcPct val="150000"/>
              </a:lnSpc>
            </a:pPr>
            <a:endParaRPr lang="en-GB"/>
          </a:p>
          <a:p>
            <a:pPr marL="285750" indent="-285750">
              <a:lnSpc>
                <a:spcPct val="150000"/>
              </a:lnSpc>
              <a:buFont typeface="Arial" panose="020B0604020202020204" pitchFamily="34" charset="0"/>
              <a:buChar char="•"/>
            </a:pPr>
            <a:r>
              <a:rPr lang="en-GB"/>
              <a:t>Systemic barriers: bias, weak recruitment inconsistent training </a:t>
            </a:r>
          </a:p>
          <a:p>
            <a:pPr>
              <a:lnSpc>
                <a:spcPct val="150000"/>
              </a:lnSpc>
            </a:pPr>
            <a:endParaRPr lang="en-GB"/>
          </a:p>
          <a:p>
            <a:pPr marL="285750" indent="-285750">
              <a:lnSpc>
                <a:spcPct val="150000"/>
              </a:lnSpc>
              <a:buFont typeface="Arial" panose="020B0604020202020204" pitchFamily="34" charset="0"/>
              <a:buChar char="•"/>
            </a:pPr>
            <a:r>
              <a:rPr lang="en-GB"/>
              <a:t>Global success: US, Canada and Australia use targeted strategies </a:t>
            </a:r>
          </a:p>
        </p:txBody>
      </p:sp>
      <p:pic>
        <p:nvPicPr>
          <p:cNvPr id="4" name="Graphic 3" descr="Exponential Graph with solid fill">
            <a:extLst>
              <a:ext uri="{FF2B5EF4-FFF2-40B4-BE49-F238E27FC236}">
                <a16:creationId xmlns:a16="http://schemas.microsoft.com/office/drawing/2014/main" id="{3BB92C34-935B-2FF3-0465-53F9364C20F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53393" y="2004237"/>
            <a:ext cx="1321527" cy="1321527"/>
          </a:xfrm>
          <a:prstGeom prst="rect">
            <a:avLst/>
          </a:prstGeom>
        </p:spPr>
      </p:pic>
      <p:pic>
        <p:nvPicPr>
          <p:cNvPr id="5" name="Picture 4" descr="A black and white sign with white text&#10;&#10;Description automatically generated">
            <a:extLst>
              <a:ext uri="{FF2B5EF4-FFF2-40B4-BE49-F238E27FC236}">
                <a16:creationId xmlns:a16="http://schemas.microsoft.com/office/drawing/2014/main" id="{40969C04-F65A-A043-0862-9D7266C726D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02089" y="255471"/>
            <a:ext cx="1281227" cy="608012"/>
          </a:xfrm>
          <a:prstGeom prst="rect">
            <a:avLst/>
          </a:prstGeom>
        </p:spPr>
      </p:pic>
    </p:spTree>
    <p:extLst>
      <p:ext uri="{BB962C8B-B14F-4D97-AF65-F5344CB8AC3E}">
        <p14:creationId xmlns:p14="http://schemas.microsoft.com/office/powerpoint/2010/main" val="1508471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barn(inVertical)">
                                      <p:cBhvr>
                                        <p:cTn id="14" dur="500"/>
                                        <p:tgtEl>
                                          <p:spTgt spid="6">
                                            <p:txEl>
                                              <p:pRg st="0" end="0"/>
                                            </p:txEl>
                                          </p:spTgt>
                                        </p:tgtEl>
                                      </p:cBhvr>
                                    </p:animEffect>
                                  </p:childTnLst>
                                </p:cTn>
                              </p:par>
                              <p:par>
                                <p:cTn id="15" presetID="16" presetClass="entr" presetSubtype="21" fill="hold"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arn(inVertical)">
                                      <p:cBhvr>
                                        <p:cTn id="17" dur="500"/>
                                        <p:tgtEl>
                                          <p:spTgt spid="6">
                                            <p:txEl>
                                              <p:pRg st="2" end="2"/>
                                            </p:txEl>
                                          </p:spTgt>
                                        </p:tgtEl>
                                      </p:cBhvr>
                                    </p:animEffect>
                                  </p:childTnLst>
                                </p:cTn>
                              </p:par>
                              <p:par>
                                <p:cTn id="18" presetID="16" presetClass="entr" presetSubtype="21" fill="hold" nodeType="withEffect">
                                  <p:stCondLst>
                                    <p:cond delay="0"/>
                                  </p:stCondLst>
                                  <p:childTnLst>
                                    <p:set>
                                      <p:cBhvr>
                                        <p:cTn id="19" dur="1" fill="hold">
                                          <p:stCondLst>
                                            <p:cond delay="0"/>
                                          </p:stCondLst>
                                        </p:cTn>
                                        <p:tgtEl>
                                          <p:spTgt spid="6">
                                            <p:txEl>
                                              <p:pRg st="4" end="4"/>
                                            </p:txEl>
                                          </p:spTgt>
                                        </p:tgtEl>
                                        <p:attrNameLst>
                                          <p:attrName>style.visibility</p:attrName>
                                        </p:attrNameLst>
                                      </p:cBhvr>
                                      <p:to>
                                        <p:strVal val="visible"/>
                                      </p:to>
                                    </p:set>
                                    <p:animEffect transition="in" filter="barn(inVertical)">
                                      <p:cBhvr>
                                        <p:cTn id="20" dur="500"/>
                                        <p:tgtEl>
                                          <p:spTgt spid="6">
                                            <p:txEl>
                                              <p:pRg st="4" end="4"/>
                                            </p:txEl>
                                          </p:spTgt>
                                        </p:tgtEl>
                                      </p:cBhvr>
                                    </p:animEffect>
                                  </p:childTnLst>
                                </p:cTn>
                              </p:par>
                              <p:par>
                                <p:cTn id="21" presetID="16" presetClass="entr" presetSubtype="21" fill="hold"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animEffect transition="in" filter="barn(inVertical)">
                                      <p:cBhvr>
                                        <p:cTn id="23" dur="500"/>
                                        <p:tgtEl>
                                          <p:spTgt spid="6">
                                            <p:txEl>
                                              <p:pRg st="6" end="6"/>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857059" y="1765012"/>
            <a:ext cx="5771888" cy="3491277"/>
          </a:xfrm>
          <a:prstGeom prst="rect">
            <a:avLst/>
          </a:prstGeom>
        </p:spPr>
        <p:txBody>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l"/>
            <a:endParaRPr lang="en-US" sz="1867">
              <a:latin typeface="Helvetica"/>
              <a:cs typeface="Helvetica"/>
            </a:endParaRPr>
          </a:p>
          <a:p>
            <a:pPr algn="l"/>
            <a:endParaRPr lang="en-US" sz="1867">
              <a:latin typeface="Helvetica"/>
              <a:cs typeface="Helvetica"/>
            </a:endParaRPr>
          </a:p>
        </p:txBody>
      </p:sp>
      <p:sp>
        <p:nvSpPr>
          <p:cNvPr id="2" name="TextBox 1">
            <a:extLst>
              <a:ext uri="{FF2B5EF4-FFF2-40B4-BE49-F238E27FC236}">
                <a16:creationId xmlns:a16="http://schemas.microsoft.com/office/drawing/2014/main" id="{8EDCF5B0-2B7F-8701-5D2F-EF58389112CD}"/>
              </a:ext>
            </a:extLst>
          </p:cNvPr>
          <p:cNvSpPr txBox="1"/>
          <p:nvPr/>
        </p:nvSpPr>
        <p:spPr>
          <a:xfrm>
            <a:off x="1558456" y="1102582"/>
            <a:ext cx="7612048" cy="6001643"/>
          </a:xfrm>
          <a:prstGeom prst="rect">
            <a:avLst/>
          </a:prstGeom>
          <a:no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marL="380990" indent="-380990">
              <a:buFont typeface="Arial" panose="020B0604020202020204" pitchFamily="34" charset="0"/>
              <a:buChar char="•"/>
            </a:pPr>
            <a:r>
              <a:rPr lang="en-GB" sz="3200"/>
              <a:t>A great start to changing how we recruit CYWPs</a:t>
            </a:r>
          </a:p>
          <a:p>
            <a:pPr marL="380990" indent="-380990">
              <a:buFont typeface="Arial" panose="020B0604020202020204" pitchFamily="34" charset="0"/>
              <a:buChar char="•"/>
            </a:pPr>
            <a:r>
              <a:rPr lang="en-GB" sz="3200"/>
              <a:t>Positive overall experience</a:t>
            </a:r>
          </a:p>
          <a:p>
            <a:pPr marL="380990" indent="-380990">
              <a:buFont typeface="Arial" panose="020B0604020202020204" pitchFamily="34" charset="0"/>
              <a:buChar char="•"/>
            </a:pPr>
            <a:r>
              <a:rPr lang="en-GB" sz="3200"/>
              <a:t>Working with a smaller group of candidates was better </a:t>
            </a:r>
          </a:p>
          <a:p>
            <a:pPr marL="380990" indent="-380990">
              <a:buFont typeface="Arial" panose="020B0604020202020204" pitchFamily="34" charset="0"/>
              <a:buChar char="•"/>
            </a:pPr>
            <a:endParaRPr lang="en-GB" sz="3200"/>
          </a:p>
          <a:p>
            <a:endParaRPr lang="en-GB" sz="3200"/>
          </a:p>
          <a:p>
            <a:pPr marL="380990" indent="-380990">
              <a:buFont typeface="Arial" panose="020B0604020202020204" pitchFamily="34" charset="0"/>
              <a:buChar char="•"/>
            </a:pPr>
            <a:endParaRPr lang="en-GB" sz="3200"/>
          </a:p>
          <a:p>
            <a:pPr marL="380990" indent="-380990">
              <a:buFont typeface="Arial" panose="020B0604020202020204" pitchFamily="34" charset="0"/>
              <a:buChar char="•"/>
            </a:pPr>
            <a:r>
              <a:rPr lang="en-GB" sz="3200"/>
              <a:t>Good opportunity to view engagement with others</a:t>
            </a:r>
          </a:p>
          <a:p>
            <a:pPr marL="380990" indent="-380990">
              <a:buFont typeface="Arial" panose="020B0604020202020204" pitchFamily="34" charset="0"/>
              <a:buChar char="•"/>
            </a:pPr>
            <a:r>
              <a:rPr lang="en-GB" sz="3200"/>
              <a:t> Good opportunity for people to share information about themselves (A4 profile) </a:t>
            </a:r>
          </a:p>
        </p:txBody>
      </p:sp>
      <p:sp>
        <p:nvSpPr>
          <p:cNvPr id="3" name="TextBox 2">
            <a:extLst>
              <a:ext uri="{FF2B5EF4-FFF2-40B4-BE49-F238E27FC236}">
                <a16:creationId xmlns:a16="http://schemas.microsoft.com/office/drawing/2014/main" id="{DA613AA9-335B-A850-EA8D-7B5ED12E7CC5}"/>
              </a:ext>
            </a:extLst>
          </p:cNvPr>
          <p:cNvSpPr txBox="1"/>
          <p:nvPr/>
        </p:nvSpPr>
        <p:spPr>
          <a:xfrm>
            <a:off x="1857059" y="604299"/>
            <a:ext cx="5604015" cy="584775"/>
          </a:xfrm>
          <a:prstGeom prst="rect">
            <a:avLst/>
          </a:prstGeom>
          <a:no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GB" sz="3200" b="1"/>
              <a:t>Generic feedback</a:t>
            </a:r>
          </a:p>
        </p:txBody>
      </p:sp>
      <p:sp>
        <p:nvSpPr>
          <p:cNvPr id="4" name="TextBox 3">
            <a:extLst>
              <a:ext uri="{FF2B5EF4-FFF2-40B4-BE49-F238E27FC236}">
                <a16:creationId xmlns:a16="http://schemas.microsoft.com/office/drawing/2014/main" id="{59DAAC58-5B6E-06DC-80D4-49CCBE746E63}"/>
              </a:ext>
            </a:extLst>
          </p:cNvPr>
          <p:cNvSpPr txBox="1"/>
          <p:nvPr/>
        </p:nvSpPr>
        <p:spPr>
          <a:xfrm>
            <a:off x="1852753" y="2579908"/>
            <a:ext cx="5608320" cy="584775"/>
          </a:xfrm>
          <a:prstGeom prst="rect">
            <a:avLst/>
          </a:prstGeom>
          <a:no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GB" sz="3200"/>
              <a:t> </a:t>
            </a:r>
            <a:r>
              <a:rPr lang="en-GB" sz="3200" b="1"/>
              <a:t>Specific activities feedback</a:t>
            </a:r>
          </a:p>
        </p:txBody>
      </p:sp>
    </p:spTree>
    <p:extLst>
      <p:ext uri="{BB962C8B-B14F-4D97-AF65-F5344CB8AC3E}">
        <p14:creationId xmlns:p14="http://schemas.microsoft.com/office/powerpoint/2010/main" val="41964751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857059" y="1765012"/>
            <a:ext cx="5771888" cy="3491277"/>
          </a:xfrm>
          <a:prstGeom prst="rect">
            <a:avLst/>
          </a:prstGeom>
        </p:spPr>
        <p:txBody>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l"/>
            <a:endParaRPr lang="en-US" sz="1867">
              <a:latin typeface="Helvetica"/>
              <a:cs typeface="Helvetica"/>
            </a:endParaRPr>
          </a:p>
          <a:p>
            <a:pPr algn="l"/>
            <a:endParaRPr lang="en-US" sz="1867">
              <a:latin typeface="Helvetica"/>
              <a:cs typeface="Helvetica"/>
            </a:endParaRPr>
          </a:p>
        </p:txBody>
      </p:sp>
      <p:sp>
        <p:nvSpPr>
          <p:cNvPr id="2" name="TextBox 1">
            <a:extLst>
              <a:ext uri="{FF2B5EF4-FFF2-40B4-BE49-F238E27FC236}">
                <a16:creationId xmlns:a16="http://schemas.microsoft.com/office/drawing/2014/main" id="{8EDCF5B0-2B7F-8701-5D2F-EF58389112CD}"/>
              </a:ext>
            </a:extLst>
          </p:cNvPr>
          <p:cNvSpPr txBox="1"/>
          <p:nvPr/>
        </p:nvSpPr>
        <p:spPr>
          <a:xfrm>
            <a:off x="1558456" y="863772"/>
            <a:ext cx="7612048" cy="8956298"/>
          </a:xfrm>
          <a:prstGeom prst="rect">
            <a:avLst/>
          </a:prstGeom>
          <a:no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marL="380990" indent="-380990">
              <a:buFont typeface="Arial" panose="020B0604020202020204" pitchFamily="34" charset="0"/>
              <a:buChar char="•"/>
            </a:pPr>
            <a:r>
              <a:rPr lang="en-GB" sz="3200"/>
              <a:t>Consider smaller groups of candidates – allows for the day to be structured better and for a less pressured environment for candidates </a:t>
            </a:r>
          </a:p>
          <a:p>
            <a:pPr marL="380990" indent="-380990">
              <a:buFont typeface="Arial" panose="020B0604020202020204" pitchFamily="34" charset="0"/>
              <a:buChar char="•"/>
            </a:pPr>
            <a:r>
              <a:rPr lang="en-GB" sz="3200"/>
              <a:t>Consider multi agency working – collaboration between HEI/Venus and CAMHS </a:t>
            </a:r>
          </a:p>
          <a:p>
            <a:pPr marL="380990" indent="-380990">
              <a:buFont typeface="Arial" panose="020B0604020202020204" pitchFamily="34" charset="0"/>
              <a:buChar char="•"/>
            </a:pPr>
            <a:r>
              <a:rPr lang="en-GB" sz="3200"/>
              <a:t>Update interview questions and tasks to ensure they remain relevant and to allow for fairness for new applicants</a:t>
            </a:r>
          </a:p>
          <a:p>
            <a:pPr marL="380990" indent="-380990">
              <a:buFont typeface="Arial" panose="020B0604020202020204" pitchFamily="34" charset="0"/>
              <a:buChar char="•"/>
            </a:pPr>
            <a:r>
              <a:rPr lang="en-GB" sz="3200"/>
              <a:t>Communicate clearly the requirements of the day, including the tasks, to applicants prior to attending </a:t>
            </a:r>
          </a:p>
          <a:p>
            <a:pPr marL="380990" indent="-380990">
              <a:buFont typeface="Arial" panose="020B0604020202020204" pitchFamily="34" charset="0"/>
              <a:buChar char="•"/>
            </a:pPr>
            <a:r>
              <a:rPr lang="en-GB" sz="3200"/>
              <a:t>Consider how we give feedback to those who were not successful </a:t>
            </a:r>
          </a:p>
          <a:p>
            <a:pPr marL="380990" indent="-380990">
              <a:buFont typeface="Arial" panose="020B0604020202020204" pitchFamily="34" charset="0"/>
              <a:buChar char="•"/>
            </a:pPr>
            <a:r>
              <a:rPr lang="en-GB" sz="3200"/>
              <a:t>Consider the process for applicants to make us aware of any additional requirements </a:t>
            </a:r>
          </a:p>
        </p:txBody>
      </p:sp>
      <p:sp>
        <p:nvSpPr>
          <p:cNvPr id="3" name="TextBox 2">
            <a:extLst>
              <a:ext uri="{FF2B5EF4-FFF2-40B4-BE49-F238E27FC236}">
                <a16:creationId xmlns:a16="http://schemas.microsoft.com/office/drawing/2014/main" id="{DA613AA9-335B-A850-EA8D-7B5ED12E7CC5}"/>
              </a:ext>
            </a:extLst>
          </p:cNvPr>
          <p:cNvSpPr txBox="1"/>
          <p:nvPr/>
        </p:nvSpPr>
        <p:spPr>
          <a:xfrm>
            <a:off x="1857059" y="400076"/>
            <a:ext cx="5604015" cy="584775"/>
          </a:xfrm>
          <a:prstGeom prst="rect">
            <a:avLst/>
          </a:prstGeom>
          <a:no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GB" sz="3200" b="1"/>
              <a:t>Next steps…</a:t>
            </a:r>
          </a:p>
        </p:txBody>
      </p:sp>
    </p:spTree>
    <p:extLst>
      <p:ext uri="{BB962C8B-B14F-4D97-AF65-F5344CB8AC3E}">
        <p14:creationId xmlns:p14="http://schemas.microsoft.com/office/powerpoint/2010/main" val="13253972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7E09000-390D-1CD5-A00A-64B72E4928B9}"/>
              </a:ext>
            </a:extLst>
          </p:cNvPr>
          <p:cNvSpPr txBox="1">
            <a:spLocks/>
          </p:cNvSpPr>
          <p:nvPr/>
        </p:nvSpPr>
        <p:spPr>
          <a:xfrm>
            <a:off x="5278759" y="2149474"/>
            <a:ext cx="4986867" cy="853017"/>
          </a:xfrm>
          <a:prstGeom prst="rect">
            <a:avLst/>
          </a:prstGeom>
        </p:spPr>
        <p:txBody>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US" sz="4800" b="1">
                <a:solidFill>
                  <a:srgbClr val="FCD94A"/>
                </a:solidFill>
                <a:latin typeface="Helvetica"/>
                <a:cs typeface="Helvetica"/>
              </a:rPr>
              <a:t>CAMHS Feedback - current trainees  </a:t>
            </a:r>
          </a:p>
        </p:txBody>
      </p:sp>
    </p:spTree>
    <p:extLst>
      <p:ext uri="{BB962C8B-B14F-4D97-AF65-F5344CB8AC3E}">
        <p14:creationId xmlns:p14="http://schemas.microsoft.com/office/powerpoint/2010/main" val="27801037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857059" y="1765012"/>
            <a:ext cx="5771888" cy="3491277"/>
          </a:xfrm>
          <a:prstGeom prst="rect">
            <a:avLst/>
          </a:prstGeom>
        </p:spPr>
        <p:txBody>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l"/>
            <a:endParaRPr lang="en-US" sz="1867">
              <a:latin typeface="Helvetica"/>
              <a:cs typeface="Helvetica"/>
            </a:endParaRPr>
          </a:p>
          <a:p>
            <a:pPr algn="l"/>
            <a:endParaRPr lang="en-US" sz="1867">
              <a:latin typeface="Helvetica"/>
              <a:cs typeface="Helvetica"/>
            </a:endParaRPr>
          </a:p>
        </p:txBody>
      </p:sp>
      <p:sp>
        <p:nvSpPr>
          <p:cNvPr id="2" name="TextBox 1">
            <a:extLst>
              <a:ext uri="{FF2B5EF4-FFF2-40B4-BE49-F238E27FC236}">
                <a16:creationId xmlns:a16="http://schemas.microsoft.com/office/drawing/2014/main" id="{8EDCF5B0-2B7F-8701-5D2F-EF58389112CD}"/>
              </a:ext>
            </a:extLst>
          </p:cNvPr>
          <p:cNvSpPr txBox="1"/>
          <p:nvPr/>
        </p:nvSpPr>
        <p:spPr>
          <a:xfrm>
            <a:off x="1345096" y="1102582"/>
            <a:ext cx="7612048" cy="6494085"/>
          </a:xfrm>
          <a:prstGeom prst="rect">
            <a:avLst/>
          </a:prstGeom>
          <a:no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marL="380990" indent="-380990">
              <a:buFont typeface="Arial" panose="020B0604020202020204" pitchFamily="34" charset="0"/>
              <a:buChar char="•"/>
            </a:pPr>
            <a:r>
              <a:rPr lang="en-GB" sz="3200"/>
              <a:t>Good to have involvement of YP and parent/carer </a:t>
            </a:r>
          </a:p>
          <a:p>
            <a:pPr marL="380990" indent="-380990">
              <a:buFont typeface="Arial" panose="020B0604020202020204" pitchFamily="34" charset="0"/>
              <a:buChar char="•"/>
            </a:pPr>
            <a:r>
              <a:rPr lang="en-GB" sz="3200"/>
              <a:t>Approach of longlisting day widened access as it allowed for interpersonal skills to be portrayed that may have been missed on an application</a:t>
            </a:r>
          </a:p>
          <a:p>
            <a:pPr marL="380990" indent="-380990">
              <a:buFont typeface="Arial" panose="020B0604020202020204" pitchFamily="34" charset="0"/>
              <a:buChar char="•"/>
            </a:pPr>
            <a:r>
              <a:rPr lang="en-GB" sz="3200"/>
              <a:t>Made to feel at ease by service representatives </a:t>
            </a:r>
          </a:p>
          <a:p>
            <a:pPr marL="380990" indent="-380990">
              <a:buFont typeface="Arial" panose="020B0604020202020204" pitchFamily="34" charset="0"/>
              <a:buChar char="•"/>
            </a:pPr>
            <a:endParaRPr lang="en-GB" sz="3200"/>
          </a:p>
          <a:p>
            <a:endParaRPr lang="en-GB" sz="3200"/>
          </a:p>
          <a:p>
            <a:pPr marL="380990" indent="-380990">
              <a:buFont typeface="Arial" panose="020B0604020202020204" pitchFamily="34" charset="0"/>
              <a:buChar char="•"/>
            </a:pPr>
            <a:r>
              <a:rPr lang="en-GB" sz="3200"/>
              <a:t>Personal profile task was good to show personality of individual applicants</a:t>
            </a:r>
          </a:p>
          <a:p>
            <a:pPr marL="380990" indent="-380990">
              <a:buFont typeface="Arial" panose="020B0604020202020204" pitchFamily="34" charset="0"/>
              <a:buChar char="•"/>
            </a:pPr>
            <a:r>
              <a:rPr lang="en-GB" sz="3200"/>
              <a:t>Interesting debate topics </a:t>
            </a:r>
          </a:p>
        </p:txBody>
      </p:sp>
      <p:sp>
        <p:nvSpPr>
          <p:cNvPr id="3" name="TextBox 2">
            <a:extLst>
              <a:ext uri="{FF2B5EF4-FFF2-40B4-BE49-F238E27FC236}">
                <a16:creationId xmlns:a16="http://schemas.microsoft.com/office/drawing/2014/main" id="{DA613AA9-335B-A850-EA8D-7B5ED12E7CC5}"/>
              </a:ext>
            </a:extLst>
          </p:cNvPr>
          <p:cNvSpPr txBox="1"/>
          <p:nvPr/>
        </p:nvSpPr>
        <p:spPr>
          <a:xfrm>
            <a:off x="1521779" y="604299"/>
            <a:ext cx="5604015" cy="584775"/>
          </a:xfrm>
          <a:prstGeom prst="rect">
            <a:avLst/>
          </a:prstGeom>
          <a:no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GB" sz="3200" b="1"/>
              <a:t>Generic feedback</a:t>
            </a:r>
          </a:p>
        </p:txBody>
      </p:sp>
      <p:sp>
        <p:nvSpPr>
          <p:cNvPr id="4" name="TextBox 3">
            <a:extLst>
              <a:ext uri="{FF2B5EF4-FFF2-40B4-BE49-F238E27FC236}">
                <a16:creationId xmlns:a16="http://schemas.microsoft.com/office/drawing/2014/main" id="{59DAAC58-5B6E-06DC-80D4-49CCBE746E63}"/>
              </a:ext>
            </a:extLst>
          </p:cNvPr>
          <p:cNvSpPr txBox="1"/>
          <p:nvPr/>
        </p:nvSpPr>
        <p:spPr>
          <a:xfrm>
            <a:off x="1517473" y="3182779"/>
            <a:ext cx="5608320" cy="584775"/>
          </a:xfrm>
          <a:prstGeom prst="rect">
            <a:avLst/>
          </a:prstGeom>
          <a:no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GB" sz="3200"/>
              <a:t> </a:t>
            </a:r>
            <a:r>
              <a:rPr lang="en-GB" sz="3200" b="1"/>
              <a:t>Specific activities feedback</a:t>
            </a:r>
          </a:p>
        </p:txBody>
      </p:sp>
    </p:spTree>
    <p:extLst>
      <p:ext uri="{BB962C8B-B14F-4D97-AF65-F5344CB8AC3E}">
        <p14:creationId xmlns:p14="http://schemas.microsoft.com/office/powerpoint/2010/main" val="27335637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857059" y="1765012"/>
            <a:ext cx="5771888" cy="3491277"/>
          </a:xfrm>
          <a:prstGeom prst="rect">
            <a:avLst/>
          </a:prstGeom>
        </p:spPr>
        <p:txBody>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l"/>
            <a:endParaRPr lang="en-US" sz="1867">
              <a:latin typeface="Helvetica"/>
              <a:cs typeface="Helvetica"/>
            </a:endParaRPr>
          </a:p>
          <a:p>
            <a:pPr algn="l"/>
            <a:endParaRPr lang="en-US" sz="1867">
              <a:latin typeface="Helvetica"/>
              <a:cs typeface="Helvetica"/>
            </a:endParaRPr>
          </a:p>
        </p:txBody>
      </p:sp>
      <p:sp>
        <p:nvSpPr>
          <p:cNvPr id="2" name="TextBox 1">
            <a:extLst>
              <a:ext uri="{FF2B5EF4-FFF2-40B4-BE49-F238E27FC236}">
                <a16:creationId xmlns:a16="http://schemas.microsoft.com/office/drawing/2014/main" id="{8EDCF5B0-2B7F-8701-5D2F-EF58389112CD}"/>
              </a:ext>
            </a:extLst>
          </p:cNvPr>
          <p:cNvSpPr txBox="1"/>
          <p:nvPr/>
        </p:nvSpPr>
        <p:spPr>
          <a:xfrm>
            <a:off x="1558456" y="863772"/>
            <a:ext cx="7612048" cy="8956298"/>
          </a:xfrm>
          <a:prstGeom prst="rect">
            <a:avLst/>
          </a:prstGeom>
          <a:no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marL="380990" indent="-380990">
              <a:buFont typeface="Arial" panose="020B0604020202020204" pitchFamily="34" charset="0"/>
              <a:buChar char="•"/>
            </a:pPr>
            <a:r>
              <a:rPr lang="en-GB" sz="3200"/>
              <a:t>Consider small groups in attendance to reduce any sense of overwhelm </a:t>
            </a:r>
          </a:p>
          <a:p>
            <a:pPr marL="380990" indent="-380990">
              <a:buFont typeface="Arial" panose="020B0604020202020204" pitchFamily="34" charset="0"/>
              <a:buChar char="•"/>
            </a:pPr>
            <a:r>
              <a:rPr lang="en-GB" sz="3200"/>
              <a:t>Consider location of event to ensure that there is space for everyone – particularly upon arrival </a:t>
            </a:r>
          </a:p>
          <a:p>
            <a:pPr marL="380990" indent="-380990">
              <a:buFont typeface="Arial" panose="020B0604020202020204" pitchFamily="34" charset="0"/>
              <a:buChar char="•"/>
            </a:pPr>
            <a:r>
              <a:rPr lang="en-GB" sz="3200"/>
              <a:t>There was a range of diverse applicants in attendance at the longlisting day, however, this was not fully reflected at selection – how is this assessed for future cohorts? </a:t>
            </a:r>
          </a:p>
          <a:p>
            <a:pPr marL="380990" indent="-380990">
              <a:buFont typeface="Arial" panose="020B0604020202020204" pitchFamily="34" charset="0"/>
              <a:buChar char="•"/>
            </a:pPr>
            <a:r>
              <a:rPr lang="en-GB" sz="3200"/>
              <a:t>How are older applicants supported to access programmes such as CYWP with regards to progression?</a:t>
            </a:r>
          </a:p>
          <a:p>
            <a:pPr marL="380990" indent="-380990">
              <a:buFont typeface="Arial" panose="020B0604020202020204" pitchFamily="34" charset="0"/>
              <a:buChar char="•"/>
            </a:pPr>
            <a:r>
              <a:rPr lang="en-GB" sz="3200"/>
              <a:t>The application form asks about reasonable adjustments – can this be discussed again at the point of longlisting? </a:t>
            </a:r>
          </a:p>
          <a:p>
            <a:pPr marL="380990" indent="-380990">
              <a:buFont typeface="Arial" panose="020B0604020202020204" pitchFamily="34" charset="0"/>
              <a:buChar char="•"/>
            </a:pPr>
            <a:endParaRPr lang="en-GB" sz="3200"/>
          </a:p>
          <a:p>
            <a:pPr marL="380990" indent="-380990">
              <a:buFont typeface="Arial" panose="020B0604020202020204" pitchFamily="34" charset="0"/>
              <a:buChar char="•"/>
            </a:pPr>
            <a:endParaRPr lang="en-GB" sz="3200"/>
          </a:p>
        </p:txBody>
      </p:sp>
      <p:sp>
        <p:nvSpPr>
          <p:cNvPr id="3" name="TextBox 2">
            <a:extLst>
              <a:ext uri="{FF2B5EF4-FFF2-40B4-BE49-F238E27FC236}">
                <a16:creationId xmlns:a16="http://schemas.microsoft.com/office/drawing/2014/main" id="{DA613AA9-335B-A850-EA8D-7B5ED12E7CC5}"/>
              </a:ext>
            </a:extLst>
          </p:cNvPr>
          <p:cNvSpPr txBox="1"/>
          <p:nvPr/>
        </p:nvSpPr>
        <p:spPr>
          <a:xfrm>
            <a:off x="1857059" y="400076"/>
            <a:ext cx="5604015" cy="584775"/>
          </a:xfrm>
          <a:prstGeom prst="rect">
            <a:avLst/>
          </a:prstGeom>
          <a:no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GB" sz="3200" b="1"/>
              <a:t>Next steps…</a:t>
            </a:r>
          </a:p>
        </p:txBody>
      </p:sp>
    </p:spTree>
    <p:extLst>
      <p:ext uri="{BB962C8B-B14F-4D97-AF65-F5344CB8AC3E}">
        <p14:creationId xmlns:p14="http://schemas.microsoft.com/office/powerpoint/2010/main" val="32979985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98F85-FC1E-B7B0-D020-2CC63E4DAE17}"/>
              </a:ext>
            </a:extLst>
          </p:cNvPr>
          <p:cNvSpPr>
            <a:spLocks noGrp="1"/>
          </p:cNvSpPr>
          <p:nvPr>
            <p:ph type="title"/>
          </p:nvPr>
        </p:nvSpPr>
        <p:spPr/>
        <p:txBody>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GB" sz="4800"/>
              <a:t>In Summary</a:t>
            </a:r>
          </a:p>
        </p:txBody>
      </p:sp>
      <p:sp>
        <p:nvSpPr>
          <p:cNvPr id="3" name="Content Placeholder 2">
            <a:extLst>
              <a:ext uri="{FF2B5EF4-FFF2-40B4-BE49-F238E27FC236}">
                <a16:creationId xmlns:a16="http://schemas.microsoft.com/office/drawing/2014/main" id="{CE6AC103-4F6F-CFCA-04A3-21A742C3A5EA}"/>
              </a:ext>
            </a:extLst>
          </p:cNvPr>
          <p:cNvSpPr>
            <a:spLocks noGrp="1"/>
          </p:cNvSpPr>
          <p:nvPr>
            <p:ph idx="1"/>
          </p:nvPr>
        </p:nvSpPr>
        <p:spPr>
          <a:xfrm>
            <a:off x="609600" y="1007166"/>
            <a:ext cx="10972800" cy="5118999"/>
          </a:xfrm>
        </p:spPr>
        <p:txBody>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GB" sz="2400"/>
              <a:t>All involved in the process shared positive feedback about their experience, and how the longlisting process  can contribute to widening  to </a:t>
            </a:r>
            <a:r>
              <a:rPr lang="en-GB" sz="2400">
                <a:effectLst/>
                <a:latin typeface="Aptos" panose="020B0004020202020204" pitchFamily="34" charset="0"/>
                <a:ea typeface="Aptos" panose="020B0004020202020204" pitchFamily="34" charset="0"/>
                <a:cs typeface="Aptos" panose="020B0004020202020204" pitchFamily="34" charset="0"/>
              </a:rPr>
              <a:t>psychological trainings to create a more representative &amp; diverse workforce</a:t>
            </a:r>
          </a:p>
          <a:p>
            <a:pPr marL="0" indent="0">
              <a:buNone/>
            </a:pPr>
            <a:endParaRPr lang="en-GB" sz="2400"/>
          </a:p>
          <a:p>
            <a:r>
              <a:rPr lang="en-GB" sz="2400"/>
              <a:t>Learning and next steps follow shared themes:</a:t>
            </a:r>
          </a:p>
          <a:p>
            <a:endParaRPr lang="en-GB" sz="2400"/>
          </a:p>
          <a:p>
            <a:r>
              <a:rPr lang="en-GB" sz="2400"/>
              <a:t>Investing more time to improve the organisation of the longlisting day</a:t>
            </a:r>
          </a:p>
          <a:p>
            <a:endParaRPr lang="en-GB" sz="2400"/>
          </a:p>
          <a:p>
            <a:r>
              <a:rPr lang="en-GB" sz="2400"/>
              <a:t>increasing the participation opportunities throughout the process </a:t>
            </a:r>
          </a:p>
          <a:p>
            <a:endParaRPr lang="en-GB" sz="2400"/>
          </a:p>
          <a:p>
            <a:r>
              <a:rPr lang="en-GB" sz="2400"/>
              <a:t>To promote a diverse interview panel </a:t>
            </a:r>
          </a:p>
          <a:p>
            <a:endParaRPr lang="en-GB" sz="2400"/>
          </a:p>
          <a:p>
            <a:r>
              <a:rPr lang="en-GB" sz="2400"/>
              <a:t>To widen evaluation methods and capture all candidates experiences.</a:t>
            </a:r>
          </a:p>
        </p:txBody>
      </p:sp>
      <p:sp>
        <p:nvSpPr>
          <p:cNvPr id="4" name="Footer Placeholder 3">
            <a:extLst>
              <a:ext uri="{FF2B5EF4-FFF2-40B4-BE49-F238E27FC236}">
                <a16:creationId xmlns:a16="http://schemas.microsoft.com/office/drawing/2014/main" id="{9D88ECC7-3205-1C7D-E8AB-F74196BDE843}"/>
              </a:ext>
            </a:extLst>
          </p:cNvPr>
          <p:cNvSpPr>
            <a:spLocks noGrp="1"/>
          </p:cNvSpPr>
          <p:nvPr>
            <p:ph type="ftr" sz="quarter" idx="11"/>
          </p:nvPr>
        </p:nvSpPr>
        <p:spPr>
          <a:xfrm>
            <a:off x="4165600" y="6356351"/>
            <a:ext cx="3860800" cy="60959"/>
          </a:xfrm>
        </p:spPr>
        <p:txBody>
          <a:bodyPr/>
          <a:lstStyle>
            <a:defPPr>
              <a:defRPr lang="en-US"/>
            </a:defPPr>
            <a:lvl1pPr marL="0" algn="l" defTabSz="812760" rtl="0" eaLnBrk="1" latinLnBrk="0" hangingPunct="1">
              <a:defRPr sz="3200" kern="1200">
                <a:solidFill>
                  <a:schemeClr val="tx1"/>
                </a:solidFill>
                <a:latin typeface="+mn-lt"/>
                <a:ea typeface="+mn-ea"/>
                <a:cs typeface="+mn-cs"/>
              </a:defRPr>
            </a:lvl1pPr>
            <a:lvl2pPr marL="812760" algn="l" defTabSz="812760" rtl="0" eaLnBrk="1" latinLnBrk="0" hangingPunct="1">
              <a:defRPr sz="3200" kern="1200">
                <a:solidFill>
                  <a:schemeClr val="tx1"/>
                </a:solidFill>
                <a:latin typeface="+mn-lt"/>
                <a:ea typeface="+mn-ea"/>
                <a:cs typeface="+mn-cs"/>
              </a:defRPr>
            </a:lvl2pPr>
            <a:lvl3pPr marL="1625519" algn="l" defTabSz="812760" rtl="0" eaLnBrk="1" latinLnBrk="0" hangingPunct="1">
              <a:defRPr sz="3200" kern="1200">
                <a:solidFill>
                  <a:schemeClr val="tx1"/>
                </a:solidFill>
                <a:latin typeface="+mn-lt"/>
                <a:ea typeface="+mn-ea"/>
                <a:cs typeface="+mn-cs"/>
              </a:defRPr>
            </a:lvl3pPr>
            <a:lvl4pPr marL="2438278" algn="l" defTabSz="812760" rtl="0" eaLnBrk="1" latinLnBrk="0" hangingPunct="1">
              <a:defRPr sz="3200" kern="1200">
                <a:solidFill>
                  <a:schemeClr val="tx1"/>
                </a:solidFill>
                <a:latin typeface="+mn-lt"/>
                <a:ea typeface="+mn-ea"/>
                <a:cs typeface="+mn-cs"/>
              </a:defRPr>
            </a:lvl4pPr>
            <a:lvl5pPr marL="3251037" algn="l" defTabSz="812760" rtl="0" eaLnBrk="1" latinLnBrk="0" hangingPunct="1">
              <a:defRPr sz="3200" kern="1200">
                <a:solidFill>
                  <a:schemeClr val="tx1"/>
                </a:solidFill>
                <a:latin typeface="+mn-lt"/>
                <a:ea typeface="+mn-ea"/>
                <a:cs typeface="+mn-cs"/>
              </a:defRPr>
            </a:lvl5pPr>
            <a:lvl6pPr marL="4063797" algn="l" defTabSz="812760" rtl="0" eaLnBrk="1" latinLnBrk="0" hangingPunct="1">
              <a:defRPr sz="3200" kern="1200">
                <a:solidFill>
                  <a:schemeClr val="tx1"/>
                </a:solidFill>
                <a:latin typeface="+mn-lt"/>
                <a:ea typeface="+mn-ea"/>
                <a:cs typeface="+mn-cs"/>
              </a:defRPr>
            </a:lvl6pPr>
            <a:lvl7pPr marL="4876557" algn="l" defTabSz="812760" rtl="0" eaLnBrk="1" latinLnBrk="0" hangingPunct="1">
              <a:defRPr sz="3200" kern="1200">
                <a:solidFill>
                  <a:schemeClr val="tx1"/>
                </a:solidFill>
                <a:latin typeface="+mn-lt"/>
                <a:ea typeface="+mn-ea"/>
                <a:cs typeface="+mn-cs"/>
              </a:defRPr>
            </a:lvl7pPr>
            <a:lvl8pPr marL="5689315" algn="l" defTabSz="812760" rtl="0" eaLnBrk="1" latinLnBrk="0" hangingPunct="1">
              <a:defRPr sz="3200" kern="1200">
                <a:solidFill>
                  <a:schemeClr val="tx1"/>
                </a:solidFill>
                <a:latin typeface="+mn-lt"/>
                <a:ea typeface="+mn-ea"/>
                <a:cs typeface="+mn-cs"/>
              </a:defRPr>
            </a:lvl8pPr>
            <a:lvl9pPr marL="6502075" algn="l" defTabSz="812760" rtl="0" eaLnBrk="1" latinLnBrk="0" hangingPunct="1">
              <a:defRPr sz="3200" kern="1200">
                <a:solidFill>
                  <a:schemeClr val="tx1"/>
                </a:solidFill>
                <a:latin typeface="+mn-lt"/>
                <a:ea typeface="+mn-ea"/>
                <a:cs typeface="+mn-cs"/>
              </a:defRPr>
            </a:lvl9pPr>
          </a:lstStyle>
          <a:p>
            <a:endParaRPr lang="en-US"/>
          </a:p>
          <a:p>
            <a:endParaRPr lang="en-US"/>
          </a:p>
        </p:txBody>
      </p:sp>
    </p:spTree>
    <p:extLst>
      <p:ext uri="{BB962C8B-B14F-4D97-AF65-F5344CB8AC3E}">
        <p14:creationId xmlns:p14="http://schemas.microsoft.com/office/powerpoint/2010/main" val="3646169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5090F-1ADF-044A-CDD0-D923873B5F7A}"/>
              </a:ext>
            </a:extLst>
          </p:cNvPr>
          <p:cNvSpPr>
            <a:spLocks noGrp="1"/>
          </p:cNvSpPr>
          <p:nvPr>
            <p:ph type="title"/>
          </p:nvPr>
        </p:nvSpPr>
        <p:spPr/>
        <p:txBody>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GB" sz="4267"/>
              <a:t>References/further reading </a:t>
            </a:r>
          </a:p>
        </p:txBody>
      </p:sp>
      <p:sp>
        <p:nvSpPr>
          <p:cNvPr id="3" name="Content Placeholder 2">
            <a:extLst>
              <a:ext uri="{FF2B5EF4-FFF2-40B4-BE49-F238E27FC236}">
                <a16:creationId xmlns:a16="http://schemas.microsoft.com/office/drawing/2014/main" id="{59F33B8E-7B02-DAEF-E496-83BF3255E9DD}"/>
              </a:ext>
            </a:extLst>
          </p:cNvPr>
          <p:cNvSpPr>
            <a:spLocks noGrp="1"/>
          </p:cNvSpPr>
          <p:nvPr>
            <p:ph idx="1"/>
          </p:nvPr>
        </p:nvSpPr>
        <p:spPr/>
        <p:txBody>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GB" sz="2400" kern="100">
                <a:effectLst/>
                <a:ea typeface="Aptos" panose="020B0004020202020204" pitchFamily="34" charset="0"/>
                <a:cs typeface="Times New Roman" panose="02020603050405020304" pitchFamily="18" charset="0"/>
              </a:rPr>
              <a:t>Allan, S. M., &amp; Travers-Hill, E. (2019). Service user interview panels for recruitment to UK child and adolescent mental health services: A questionnaire study exploring the experiences of young people, staff and candidates. </a:t>
            </a:r>
            <a:r>
              <a:rPr lang="en-GB" sz="2400" i="1" kern="100">
                <a:effectLst/>
                <a:ea typeface="Aptos" panose="020B0004020202020204" pitchFamily="34" charset="0"/>
                <a:cs typeface="Times New Roman" panose="02020603050405020304" pitchFamily="18" charset="0"/>
              </a:rPr>
              <a:t>Patient Experience Journal</a:t>
            </a:r>
            <a:r>
              <a:rPr lang="en-GB" sz="2400" kern="100">
                <a:effectLst/>
                <a:ea typeface="Aptos" panose="020B0004020202020204" pitchFamily="34" charset="0"/>
                <a:cs typeface="Times New Roman" panose="02020603050405020304" pitchFamily="18" charset="0"/>
              </a:rPr>
              <a:t>, </a:t>
            </a:r>
            <a:r>
              <a:rPr lang="en-GB" sz="2400" i="1" kern="100">
                <a:effectLst/>
                <a:ea typeface="Aptos" panose="020B0004020202020204" pitchFamily="34" charset="0"/>
                <a:cs typeface="Times New Roman" panose="02020603050405020304" pitchFamily="18" charset="0"/>
              </a:rPr>
              <a:t>6</a:t>
            </a:r>
            <a:r>
              <a:rPr lang="en-GB" sz="2400" kern="100">
                <a:effectLst/>
                <a:ea typeface="Aptos" panose="020B0004020202020204" pitchFamily="34" charset="0"/>
                <a:cs typeface="Times New Roman" panose="02020603050405020304" pitchFamily="18" charset="0"/>
              </a:rPr>
              <a:t>(3), 50–54</a:t>
            </a:r>
          </a:p>
          <a:p>
            <a:endParaRPr lang="en-GB" sz="2400" kern="100">
              <a:ea typeface="Aptos" panose="020B0004020202020204" pitchFamily="34" charset="0"/>
              <a:cs typeface="Times New Roman" panose="02020603050405020304" pitchFamily="18" charset="0"/>
            </a:endParaRPr>
          </a:p>
          <a:p>
            <a:r>
              <a:rPr lang="en-GB" sz="2400" kern="100">
                <a:effectLst/>
                <a:ea typeface="Aptos" panose="020B0004020202020204" pitchFamily="34" charset="0"/>
                <a:cs typeface="Times New Roman" panose="02020603050405020304" pitchFamily="18" charset="0"/>
                <a:hlinkClick r:id="rId2"/>
              </a:rPr>
              <a:t>https://indepth.nice.org.uk/our-5-year-workforce-equality-diversity-and-inclusion-roadmap/index</a:t>
            </a:r>
            <a:endParaRPr lang="en-GB" sz="2400" kern="100">
              <a:effectLst/>
              <a:ea typeface="Aptos" panose="020B0004020202020204" pitchFamily="34" charset="0"/>
              <a:cs typeface="Times New Roman" panose="02020603050405020304" pitchFamily="18" charset="0"/>
            </a:endParaRPr>
          </a:p>
          <a:p>
            <a:endParaRPr lang="en-GB" sz="2400" kern="100">
              <a:ea typeface="Aptos" panose="020B0004020202020204" pitchFamily="34" charset="0"/>
              <a:cs typeface="Times New Roman" panose="02020603050405020304" pitchFamily="18" charset="0"/>
            </a:endParaRPr>
          </a:p>
          <a:p>
            <a:r>
              <a:rPr lang="en-GB" sz="2400" kern="100">
                <a:effectLst/>
                <a:ea typeface="Aptos" panose="020B0004020202020204" pitchFamily="34" charset="0"/>
                <a:cs typeface="Times New Roman" panose="02020603050405020304" pitchFamily="18" charset="0"/>
                <a:hlinkClick r:id="rId3"/>
              </a:rPr>
              <a:t>https://www.hee.nhs.uk/our-work/mental-health/children-young-peoples-mental-health-services</a:t>
            </a:r>
            <a:endParaRPr lang="en-GB" sz="2400" kern="100">
              <a:effectLst/>
              <a:ea typeface="Aptos" panose="020B0004020202020204" pitchFamily="34" charset="0"/>
              <a:cs typeface="Times New Roman" panose="02020603050405020304" pitchFamily="18" charset="0"/>
            </a:endParaRPr>
          </a:p>
          <a:p>
            <a:endParaRPr lang="en-GB" sz="24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p:txBody>
      </p:sp>
      <p:sp>
        <p:nvSpPr>
          <p:cNvPr id="4" name="Footer Placeholder 3">
            <a:extLst>
              <a:ext uri="{FF2B5EF4-FFF2-40B4-BE49-F238E27FC236}">
                <a16:creationId xmlns:a16="http://schemas.microsoft.com/office/drawing/2014/main" id="{3842B380-B30A-1EF2-E39F-7E74FD3B9811}"/>
              </a:ext>
            </a:extLst>
          </p:cNvPr>
          <p:cNvSpPr>
            <a:spLocks noGrp="1"/>
          </p:cNvSpPr>
          <p:nvPr>
            <p:ph type="ftr" sz="quarter" idx="11"/>
          </p:nvPr>
        </p:nvSpPr>
        <p:spPr/>
        <p:txBody>
          <a:bodyPr/>
          <a:lstStyle>
            <a:defPPr>
              <a:defRPr lang="en-US"/>
            </a:defPPr>
            <a:lvl1pPr marL="0" algn="l" defTabSz="812760" rtl="0" eaLnBrk="1" latinLnBrk="0" hangingPunct="1">
              <a:defRPr sz="3200" kern="1200">
                <a:solidFill>
                  <a:schemeClr val="tx1"/>
                </a:solidFill>
                <a:latin typeface="+mn-lt"/>
                <a:ea typeface="+mn-ea"/>
                <a:cs typeface="+mn-cs"/>
              </a:defRPr>
            </a:lvl1pPr>
            <a:lvl2pPr marL="812760" algn="l" defTabSz="812760" rtl="0" eaLnBrk="1" latinLnBrk="0" hangingPunct="1">
              <a:defRPr sz="3200" kern="1200">
                <a:solidFill>
                  <a:schemeClr val="tx1"/>
                </a:solidFill>
                <a:latin typeface="+mn-lt"/>
                <a:ea typeface="+mn-ea"/>
                <a:cs typeface="+mn-cs"/>
              </a:defRPr>
            </a:lvl2pPr>
            <a:lvl3pPr marL="1625519" algn="l" defTabSz="812760" rtl="0" eaLnBrk="1" latinLnBrk="0" hangingPunct="1">
              <a:defRPr sz="3200" kern="1200">
                <a:solidFill>
                  <a:schemeClr val="tx1"/>
                </a:solidFill>
                <a:latin typeface="+mn-lt"/>
                <a:ea typeface="+mn-ea"/>
                <a:cs typeface="+mn-cs"/>
              </a:defRPr>
            </a:lvl3pPr>
            <a:lvl4pPr marL="2438278" algn="l" defTabSz="812760" rtl="0" eaLnBrk="1" latinLnBrk="0" hangingPunct="1">
              <a:defRPr sz="3200" kern="1200">
                <a:solidFill>
                  <a:schemeClr val="tx1"/>
                </a:solidFill>
                <a:latin typeface="+mn-lt"/>
                <a:ea typeface="+mn-ea"/>
                <a:cs typeface="+mn-cs"/>
              </a:defRPr>
            </a:lvl4pPr>
            <a:lvl5pPr marL="3251037" algn="l" defTabSz="812760" rtl="0" eaLnBrk="1" latinLnBrk="0" hangingPunct="1">
              <a:defRPr sz="3200" kern="1200">
                <a:solidFill>
                  <a:schemeClr val="tx1"/>
                </a:solidFill>
                <a:latin typeface="+mn-lt"/>
                <a:ea typeface="+mn-ea"/>
                <a:cs typeface="+mn-cs"/>
              </a:defRPr>
            </a:lvl5pPr>
            <a:lvl6pPr marL="4063797" algn="l" defTabSz="812760" rtl="0" eaLnBrk="1" latinLnBrk="0" hangingPunct="1">
              <a:defRPr sz="3200" kern="1200">
                <a:solidFill>
                  <a:schemeClr val="tx1"/>
                </a:solidFill>
                <a:latin typeface="+mn-lt"/>
                <a:ea typeface="+mn-ea"/>
                <a:cs typeface="+mn-cs"/>
              </a:defRPr>
            </a:lvl6pPr>
            <a:lvl7pPr marL="4876557" algn="l" defTabSz="812760" rtl="0" eaLnBrk="1" latinLnBrk="0" hangingPunct="1">
              <a:defRPr sz="3200" kern="1200">
                <a:solidFill>
                  <a:schemeClr val="tx1"/>
                </a:solidFill>
                <a:latin typeface="+mn-lt"/>
                <a:ea typeface="+mn-ea"/>
                <a:cs typeface="+mn-cs"/>
              </a:defRPr>
            </a:lvl7pPr>
            <a:lvl8pPr marL="5689315" algn="l" defTabSz="812760" rtl="0" eaLnBrk="1" latinLnBrk="0" hangingPunct="1">
              <a:defRPr sz="3200" kern="1200">
                <a:solidFill>
                  <a:schemeClr val="tx1"/>
                </a:solidFill>
                <a:latin typeface="+mn-lt"/>
                <a:ea typeface="+mn-ea"/>
                <a:cs typeface="+mn-cs"/>
              </a:defRPr>
            </a:lvl8pPr>
            <a:lvl9pPr marL="6502075" algn="l" defTabSz="812760" rtl="0" eaLnBrk="1" latinLnBrk="0" hangingPunct="1">
              <a:defRPr sz="3200" kern="1200">
                <a:solidFill>
                  <a:schemeClr val="tx1"/>
                </a:solidFill>
                <a:latin typeface="+mn-lt"/>
                <a:ea typeface="+mn-ea"/>
                <a:cs typeface="+mn-cs"/>
              </a:defRPr>
            </a:lvl9pPr>
          </a:lstStyle>
          <a:p>
            <a:endParaRPr lang="en-US"/>
          </a:p>
        </p:txBody>
      </p:sp>
    </p:spTree>
    <p:extLst>
      <p:ext uri="{BB962C8B-B14F-4D97-AF65-F5344CB8AC3E}">
        <p14:creationId xmlns:p14="http://schemas.microsoft.com/office/powerpoint/2010/main" val="8200854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5">
            <a:extLst>
              <a:ext uri="{FF2B5EF4-FFF2-40B4-BE49-F238E27FC236}">
                <a16:creationId xmlns:a16="http://schemas.microsoft.com/office/drawing/2014/main" id="{423B1F40-75F4-4635-ABFA-F4C5DA0A873F}"/>
              </a:ext>
            </a:extLst>
          </p:cNvPr>
          <p:cNvSpPr txBox="1">
            <a:spLocks/>
          </p:cNvSpPr>
          <p:nvPr/>
        </p:nvSpPr>
        <p:spPr>
          <a:xfrm>
            <a:off x="689605" y="1596831"/>
            <a:ext cx="9782863" cy="3134560"/>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2400" b="1" u="sng">
                <a:latin typeface="Arial"/>
                <a:ea typeface="Arial" charset="0"/>
                <a:cs typeface="Arial"/>
              </a:rPr>
              <a:t>Widening Inclusion through Progression Roles in MFT MHST's</a:t>
            </a:r>
            <a:endParaRPr lang="en-US" sz="2400" b="1" u="sng">
              <a:latin typeface="Arial"/>
              <a:ea typeface="Arial" charset="0"/>
              <a:cs typeface="Arial" charset="0"/>
            </a:endParaRPr>
          </a:p>
          <a:p>
            <a:pPr algn="ctr"/>
            <a:endParaRPr lang="en-US" sz="1800" b="1">
              <a:solidFill>
                <a:schemeClr val="tx1">
                  <a:lumMod val="50000"/>
                  <a:lumOff val="50000"/>
                </a:schemeClr>
              </a:solidFill>
              <a:latin typeface="Arial"/>
              <a:ea typeface="Arial" charset="0"/>
              <a:cs typeface="Arial" charset="0"/>
            </a:endParaRPr>
          </a:p>
          <a:p>
            <a:pPr algn="ctr"/>
            <a:r>
              <a:rPr lang="en-US" sz="1800" b="1">
                <a:latin typeface="Arial"/>
                <a:ea typeface="Arial" charset="0"/>
                <a:cs typeface="Arial"/>
              </a:rPr>
              <a:t>Vicki Dunham – Head of Early Intervention and Prevention, MFT</a:t>
            </a:r>
            <a:endParaRPr lang="en-US" sz="1800" b="1">
              <a:latin typeface="Arial"/>
              <a:ea typeface="Arial" charset="0"/>
              <a:cs typeface="Arial" charset="0"/>
            </a:endParaRPr>
          </a:p>
          <a:p>
            <a:pPr algn="ctr"/>
            <a:r>
              <a:rPr lang="en-US" sz="1800" b="1">
                <a:latin typeface="Arial"/>
                <a:ea typeface="Arial" charset="0"/>
                <a:cs typeface="Arial"/>
              </a:rPr>
              <a:t>Addis Campbell – Assistant Educational Mental Health Practitioner, Salford MHST</a:t>
            </a:r>
            <a:endParaRPr lang="en-US" sz="1800" b="1">
              <a:latin typeface="Arial"/>
              <a:ea typeface="Arial" charset="0"/>
              <a:cs typeface="Arial" charset="0"/>
            </a:endParaRPr>
          </a:p>
          <a:p>
            <a:pPr algn="ctr"/>
            <a:endParaRPr lang="en-US" sz="1800" b="1">
              <a:latin typeface="Arial"/>
              <a:ea typeface="Arial" charset="0"/>
              <a:cs typeface="Arial" charset="0"/>
            </a:endParaRPr>
          </a:p>
          <a:p>
            <a:pPr algn="ctr"/>
            <a:r>
              <a:rPr lang="en-US" sz="1800" b="1">
                <a:latin typeface="Arial"/>
                <a:ea typeface="Arial" charset="0"/>
                <a:cs typeface="Arial"/>
              </a:rPr>
              <a:t>July 2025</a:t>
            </a:r>
            <a:endParaRPr lang="en-US" sz="1800" b="1">
              <a:latin typeface="Arial"/>
              <a:ea typeface="Arial" charset="0"/>
              <a:cs typeface="Arial" charset="0"/>
            </a:endParaRPr>
          </a:p>
        </p:txBody>
      </p:sp>
    </p:spTree>
    <p:extLst>
      <p:ext uri="{BB962C8B-B14F-4D97-AF65-F5344CB8AC3E}">
        <p14:creationId xmlns:p14="http://schemas.microsoft.com/office/powerpoint/2010/main" val="265831227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FEADE8A-6912-5B6D-7A0B-CAACB3C1516D}"/>
              </a:ext>
            </a:extLst>
          </p:cNvPr>
          <p:cNvSpPr txBox="1"/>
          <p:nvPr/>
        </p:nvSpPr>
        <p:spPr>
          <a:xfrm>
            <a:off x="758921" y="389325"/>
            <a:ext cx="274319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a:cs typeface="Arial"/>
              </a:rPr>
              <a:t>Who are we?</a:t>
            </a:r>
            <a:endParaRPr lang="en-GB" sz="2400" b="1"/>
          </a:p>
        </p:txBody>
      </p:sp>
      <p:sp>
        <p:nvSpPr>
          <p:cNvPr id="4" name="TextBox 3">
            <a:extLst>
              <a:ext uri="{FF2B5EF4-FFF2-40B4-BE49-F238E27FC236}">
                <a16:creationId xmlns:a16="http://schemas.microsoft.com/office/drawing/2014/main" id="{948694CA-E7EE-16F4-93E8-3D458091926E}"/>
              </a:ext>
            </a:extLst>
          </p:cNvPr>
          <p:cNvSpPr txBox="1"/>
          <p:nvPr/>
        </p:nvSpPr>
        <p:spPr>
          <a:xfrm>
            <a:off x="726431" y="1135101"/>
            <a:ext cx="9708660"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en-GB">
                <a:cs typeface="Arial"/>
              </a:rPr>
              <a:t>MFT MHST's are in North Manchester, South Manchester, Salford and Trafford</a:t>
            </a:r>
          </a:p>
          <a:p>
            <a:pPr marL="285750" indent="-285750">
              <a:buFont typeface="Arial" panose="020B0604020202020204" pitchFamily="34" charset="0"/>
              <a:buChar char="•"/>
            </a:pPr>
            <a:r>
              <a:rPr lang="en-GB">
                <a:cs typeface="Arial"/>
              </a:rPr>
              <a:t>Ethnically and socio-economically diverse areas:</a:t>
            </a:r>
          </a:p>
          <a:p>
            <a:pPr marL="285750" indent="-285750">
              <a:buFont typeface="Arial" panose="020B0604020202020204" pitchFamily="34" charset="0"/>
              <a:buChar char="•"/>
            </a:pPr>
            <a:r>
              <a:rPr lang="en-GB">
                <a:cs typeface="Arial"/>
              </a:rPr>
              <a:t>Manchester’s population is 57% White British, 21% Asian</a:t>
            </a:r>
          </a:p>
          <a:p>
            <a:pPr marL="285750" indent="-285750">
              <a:buFont typeface="Arial" panose="020B0604020202020204" pitchFamily="34" charset="0"/>
              <a:buChar char="•"/>
            </a:pPr>
            <a:r>
              <a:rPr lang="en-GB">
                <a:cs typeface="Arial"/>
              </a:rPr>
              <a:t>Largest Jewish population outside of London in Salford</a:t>
            </a:r>
          </a:p>
          <a:p>
            <a:pPr marL="285750" indent="-285750">
              <a:buFont typeface="Arial" panose="020B0604020202020204" pitchFamily="34" charset="0"/>
              <a:buChar char="•"/>
            </a:pPr>
            <a:r>
              <a:rPr lang="en-GB">
                <a:cs typeface="Arial"/>
              </a:rPr>
              <a:t>Trafford’s population is 77% White British and 12% Asian </a:t>
            </a:r>
          </a:p>
          <a:p>
            <a:endParaRPr lang="en-GB">
              <a:cs typeface="Arial"/>
            </a:endParaRPr>
          </a:p>
        </p:txBody>
      </p:sp>
      <p:pic>
        <p:nvPicPr>
          <p:cNvPr id="5" name="Picture 4" descr="Greater Manchester Moving">
            <a:extLst>
              <a:ext uri="{FF2B5EF4-FFF2-40B4-BE49-F238E27FC236}">
                <a16:creationId xmlns:a16="http://schemas.microsoft.com/office/drawing/2014/main" id="{A8D9E1CB-9AA7-67A9-D33C-16BEB0541992}"/>
              </a:ext>
            </a:extLst>
          </p:cNvPr>
          <p:cNvPicPr>
            <a:picLocks noChangeAspect="1"/>
          </p:cNvPicPr>
          <p:nvPr/>
        </p:nvPicPr>
        <p:blipFill>
          <a:blip r:embed="rId2"/>
          <a:stretch>
            <a:fillRect/>
          </a:stretch>
        </p:blipFill>
        <p:spPr>
          <a:xfrm>
            <a:off x="444260" y="2720158"/>
            <a:ext cx="6270171" cy="3910383"/>
          </a:xfrm>
          <a:prstGeom prst="rect">
            <a:avLst/>
          </a:prstGeom>
        </p:spPr>
      </p:pic>
      <mc:AlternateContent xmlns:mc="http://schemas.openxmlformats.org/markup-compatibility/2006">
        <mc:Choice xmlns:p14="http://schemas.microsoft.com/office/powerpoint/2010/main" Requires="p14">
          <p:contentPart p14:bwMode="auto" r:id="rId3">
            <p14:nvContentPartPr>
              <p14:cNvPr id="14" name="Ink 13">
                <a:extLst>
                  <a:ext uri="{FF2B5EF4-FFF2-40B4-BE49-F238E27FC236}">
                    <a16:creationId xmlns:a16="http://schemas.microsoft.com/office/drawing/2014/main" id="{3DD55ED9-5CC1-6BDA-DCDE-1B34512F4BC0}"/>
                  </a:ext>
                </a:extLst>
              </p14:cNvPr>
              <p14:cNvContentPartPr/>
              <p14:nvPr/>
            </p14:nvContentPartPr>
            <p14:xfrm>
              <a:off x="1871321" y="1724977"/>
              <a:ext cx="360" cy="360"/>
            </p14:xfrm>
          </p:contentPart>
        </mc:Choice>
        <mc:Fallback>
          <p:pic>
            <p:nvPicPr>
              <p:cNvPr id="14" name="Ink 13">
                <a:extLst>
                  <a:ext uri="{FF2B5EF4-FFF2-40B4-BE49-F238E27FC236}">
                    <a16:creationId xmlns:a16="http://schemas.microsoft.com/office/drawing/2014/main" id="{3DD55ED9-5CC1-6BDA-DCDE-1B34512F4BC0}"/>
                  </a:ext>
                </a:extLst>
              </p:cNvPr>
              <p:cNvPicPr/>
              <p:nvPr/>
            </p:nvPicPr>
            <p:blipFill>
              <a:blip r:embed="rId4"/>
              <a:stretch>
                <a:fillRect/>
              </a:stretch>
            </p:blipFill>
            <p:spPr>
              <a:xfrm>
                <a:off x="1862321" y="1715977"/>
                <a:ext cx="18000" cy="1800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15" name="Ink 14">
                <a:extLst>
                  <a:ext uri="{FF2B5EF4-FFF2-40B4-BE49-F238E27FC236}">
                    <a16:creationId xmlns:a16="http://schemas.microsoft.com/office/drawing/2014/main" id="{C69E8187-DE81-3F5E-C6C1-176130C80477}"/>
                  </a:ext>
                </a:extLst>
              </p14:cNvPr>
              <p14:cNvContentPartPr/>
              <p14:nvPr/>
            </p14:nvContentPartPr>
            <p14:xfrm>
              <a:off x="2130521" y="1500697"/>
              <a:ext cx="360" cy="360"/>
            </p14:xfrm>
          </p:contentPart>
        </mc:Choice>
        <mc:Fallback>
          <p:pic>
            <p:nvPicPr>
              <p:cNvPr id="15" name="Ink 14">
                <a:extLst>
                  <a:ext uri="{FF2B5EF4-FFF2-40B4-BE49-F238E27FC236}">
                    <a16:creationId xmlns:a16="http://schemas.microsoft.com/office/drawing/2014/main" id="{C69E8187-DE81-3F5E-C6C1-176130C80477}"/>
                  </a:ext>
                </a:extLst>
              </p:cNvPr>
              <p:cNvPicPr/>
              <p:nvPr/>
            </p:nvPicPr>
            <p:blipFill>
              <a:blip r:embed="rId4"/>
              <a:stretch>
                <a:fillRect/>
              </a:stretch>
            </p:blipFill>
            <p:spPr>
              <a:xfrm>
                <a:off x="2121521" y="1491697"/>
                <a:ext cx="18000" cy="1800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19" name="Ink 18">
                <a:extLst>
                  <a:ext uri="{FF2B5EF4-FFF2-40B4-BE49-F238E27FC236}">
                    <a16:creationId xmlns:a16="http://schemas.microsoft.com/office/drawing/2014/main" id="{4E728396-4DFB-A338-603C-15D3A2B200C0}"/>
                  </a:ext>
                </a:extLst>
              </p14:cNvPr>
              <p14:cNvContentPartPr/>
              <p14:nvPr/>
            </p14:nvContentPartPr>
            <p14:xfrm>
              <a:off x="5580761" y="3156697"/>
              <a:ext cx="360" cy="360"/>
            </p14:xfrm>
          </p:contentPart>
        </mc:Choice>
        <mc:Fallback>
          <p:pic>
            <p:nvPicPr>
              <p:cNvPr id="19" name="Ink 18">
                <a:extLst>
                  <a:ext uri="{FF2B5EF4-FFF2-40B4-BE49-F238E27FC236}">
                    <a16:creationId xmlns:a16="http://schemas.microsoft.com/office/drawing/2014/main" id="{4E728396-4DFB-A338-603C-15D3A2B200C0}"/>
                  </a:ext>
                </a:extLst>
              </p:cNvPr>
              <p:cNvPicPr/>
              <p:nvPr/>
            </p:nvPicPr>
            <p:blipFill>
              <a:blip r:embed="rId4"/>
              <a:stretch>
                <a:fillRect/>
              </a:stretch>
            </p:blipFill>
            <p:spPr>
              <a:xfrm>
                <a:off x="5571761" y="3147697"/>
                <a:ext cx="18000" cy="18000"/>
              </a:xfrm>
              <a:prstGeom prst="rect">
                <a:avLst/>
              </a:prstGeom>
            </p:spPr>
          </p:pic>
        </mc:Fallback>
      </mc:AlternateContent>
    </p:spTree>
    <p:extLst>
      <p:ext uri="{BB962C8B-B14F-4D97-AF65-F5344CB8AC3E}">
        <p14:creationId xmlns:p14="http://schemas.microsoft.com/office/powerpoint/2010/main" val="11419287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6B17C10-1911-2CD7-38E2-4801418D745D}"/>
              </a:ext>
            </a:extLst>
          </p:cNvPr>
          <p:cNvSpPr txBox="1"/>
          <p:nvPr/>
        </p:nvSpPr>
        <p:spPr>
          <a:xfrm>
            <a:off x="261642" y="229990"/>
            <a:ext cx="11668715" cy="738664"/>
          </a:xfrm>
          <a:prstGeom prst="rect">
            <a:avLst/>
          </a:prstGeom>
          <a:noFill/>
        </p:spPr>
        <p:txBody>
          <a:bodyPr wrap="square" lIns="91440" tIns="45720" rIns="91440" bIns="45720" rtlCol="0" anchor="t">
            <a:spAutoFit/>
          </a:bodyPr>
          <a:lstStyle/>
          <a:p>
            <a:r>
              <a:rPr lang="en-GB" sz="2400" b="1">
                <a:cs typeface="Arial"/>
              </a:rPr>
              <a:t>Current Barriers in MHST Recruitment</a:t>
            </a:r>
            <a:endParaRPr lang="en-GB" sz="2400" b="1"/>
          </a:p>
          <a:p>
            <a:endParaRPr lang="en-GB"/>
          </a:p>
        </p:txBody>
      </p:sp>
      <p:sp>
        <p:nvSpPr>
          <p:cNvPr id="5" name="TextBox 4">
            <a:extLst>
              <a:ext uri="{FF2B5EF4-FFF2-40B4-BE49-F238E27FC236}">
                <a16:creationId xmlns:a16="http://schemas.microsoft.com/office/drawing/2014/main" id="{D87898E2-D8F9-23F8-3D44-4F78E0394215}"/>
              </a:ext>
            </a:extLst>
          </p:cNvPr>
          <p:cNvSpPr txBox="1"/>
          <p:nvPr/>
        </p:nvSpPr>
        <p:spPr>
          <a:xfrm>
            <a:off x="387466" y="1317776"/>
            <a:ext cx="11030396" cy="524759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en-GB">
                <a:cs typeface="Arial" panose="020B0604020202020204"/>
              </a:rPr>
              <a:t>MFT MHST teams are not currently representative of the local population (unlike MFT Thrive Hubs)</a:t>
            </a:r>
          </a:p>
          <a:p>
            <a:pPr marL="285750" indent="-285750">
              <a:buFont typeface="Arial" panose="020B0604020202020204" pitchFamily="34" charset="0"/>
              <a:buChar char="•"/>
            </a:pPr>
            <a:r>
              <a:rPr lang="en-GB">
                <a:cs typeface="Arial" panose="020B0604020202020204"/>
              </a:rPr>
              <a:t>General demographics of MFT MHST's  - white, female, aged 20-29</a:t>
            </a:r>
          </a:p>
          <a:p>
            <a:pPr marL="285750" indent="-285750">
              <a:buFont typeface="Arial" panose="020B0604020202020204" pitchFamily="34" charset="0"/>
              <a:buChar char="•"/>
            </a:pPr>
            <a:r>
              <a:rPr lang="en-GB">
                <a:cs typeface="Arial" panose="020B0604020202020204"/>
              </a:rPr>
              <a:t>Commitment to address this by recruiting Trainee EMHP’s from diverse groups but some significant challenges</a:t>
            </a:r>
          </a:p>
          <a:p>
            <a:pPr marL="285750" indent="-285750">
              <a:buFont typeface="Arial" panose="020B0604020202020204" pitchFamily="34" charset="0"/>
              <a:buChar char="•"/>
            </a:pPr>
            <a:r>
              <a:rPr lang="en-GB">
                <a:cs typeface="Arial" panose="020B0604020202020204"/>
              </a:rPr>
              <a:t>Trainee EMHP posts are in very high demand</a:t>
            </a:r>
          </a:p>
          <a:p>
            <a:pPr marL="285750" indent="-285750">
              <a:buFont typeface="Arial" panose="020B0604020202020204" pitchFamily="34" charset="0"/>
              <a:buChar char="•"/>
            </a:pPr>
            <a:r>
              <a:rPr lang="en-GB">
                <a:cs typeface="Arial" panose="020B0604020202020204"/>
              </a:rPr>
              <a:t>Posts close early (average 5 days) with 100+ applications received</a:t>
            </a:r>
          </a:p>
          <a:p>
            <a:pPr marL="285750" indent="-285750">
              <a:buFont typeface="Arial" panose="020B0604020202020204" pitchFamily="34" charset="0"/>
              <a:buChar char="•"/>
            </a:pPr>
            <a:r>
              <a:rPr lang="en-GB">
                <a:cs typeface="Arial" panose="020B0604020202020204"/>
              </a:rPr>
              <a:t>Stringent criteria for shortlisting can exclude local communities</a:t>
            </a:r>
          </a:p>
          <a:p>
            <a:pPr marL="285750" indent="-285750">
              <a:buFont typeface="Arial" panose="020B0604020202020204" pitchFamily="34" charset="0"/>
              <a:buChar char="•"/>
            </a:pPr>
            <a:endParaRPr lang="en-GB">
              <a:cs typeface="Arial" panose="020B0604020202020204"/>
            </a:endParaRPr>
          </a:p>
          <a:p>
            <a:r>
              <a:rPr lang="en-GB" sz="1800" b="1">
                <a:ea typeface="Calibri"/>
                <a:cs typeface="Calibri"/>
              </a:rPr>
              <a:t>Potential Solution to Increase diversity in MFT MHST workforce</a:t>
            </a:r>
            <a:endParaRPr lang="en-GB" b="1">
              <a:ea typeface="Calibri"/>
              <a:cs typeface="Arial" panose="020B0604020202020204"/>
            </a:endParaRPr>
          </a:p>
          <a:p>
            <a:pPr marL="285750" indent="-285750">
              <a:buFont typeface="Arial" panose="020B0604020202020204" pitchFamily="34" charset="0"/>
              <a:buChar char="•"/>
            </a:pPr>
            <a:endParaRPr lang="en-GB" sz="1800">
              <a:latin typeface="Calibri"/>
              <a:ea typeface="Calibri"/>
              <a:cs typeface="Calibri"/>
            </a:endParaRPr>
          </a:p>
          <a:p>
            <a:pPr marL="285750" indent="-285750">
              <a:buFont typeface="Arial" panose="020B0604020202020204" pitchFamily="34" charset="0"/>
              <a:buChar char="•"/>
            </a:pPr>
            <a:r>
              <a:rPr lang="en-GB" sz="1800">
                <a:ea typeface="Calibri"/>
                <a:cs typeface="Calibri"/>
              </a:rPr>
              <a:t>Created B3 Assistant EMHP posts – 1 in each MHST</a:t>
            </a:r>
          </a:p>
          <a:p>
            <a:pPr marL="285750" indent="-285750">
              <a:buFont typeface="Arial" panose="020B0604020202020204" pitchFamily="34" charset="0"/>
              <a:buChar char="•"/>
            </a:pPr>
            <a:r>
              <a:rPr lang="en-GB" sz="1800">
                <a:ea typeface="Calibri"/>
                <a:cs typeface="Calibri"/>
              </a:rPr>
              <a:t>12-month Fixed </a:t>
            </a:r>
            <a:r>
              <a:rPr lang="en-GB">
                <a:ea typeface="Calibri"/>
                <a:cs typeface="Calibri"/>
              </a:rPr>
              <a:t>Term</a:t>
            </a:r>
            <a:r>
              <a:rPr lang="en-GB" sz="1800">
                <a:ea typeface="Calibri"/>
                <a:cs typeface="Calibri"/>
              </a:rPr>
              <a:t> Contract</a:t>
            </a:r>
          </a:p>
          <a:p>
            <a:pPr marL="285750" indent="-285750">
              <a:buFont typeface="Arial" panose="020B0604020202020204" pitchFamily="34" charset="0"/>
              <a:buChar char="•"/>
            </a:pPr>
            <a:r>
              <a:rPr lang="en-GB" sz="1800">
                <a:ea typeface="Calibri"/>
                <a:cs typeface="Calibri"/>
              </a:rPr>
              <a:t>Essential criteria has more focus on knowledge of local community (essential criteria) than qualifications (GCSE in Maths and English, grade 4 or above )</a:t>
            </a:r>
            <a:endParaRPr lang="en-GB">
              <a:cs typeface="Arial" panose="020B0604020202020204"/>
            </a:endParaRPr>
          </a:p>
          <a:p>
            <a:pPr marL="285750" indent="-285750">
              <a:buFont typeface="Arial" panose="020B0604020202020204" pitchFamily="34" charset="0"/>
              <a:buChar char="•"/>
            </a:pPr>
            <a:r>
              <a:rPr lang="en-GB" sz="1800">
                <a:ea typeface="Calibri"/>
                <a:cs typeface="Calibri"/>
              </a:rPr>
              <a:t>Progression route into Trainee EMHP posts</a:t>
            </a:r>
            <a:endParaRPr lang="en-GB">
              <a:cs typeface="Arial" panose="020B0604020202020204"/>
            </a:endParaRPr>
          </a:p>
          <a:p>
            <a:pPr marL="285750" indent="-285750">
              <a:buFont typeface="Arial" panose="020B0604020202020204" pitchFamily="34" charset="0"/>
              <a:buChar char="•"/>
            </a:pPr>
            <a:endParaRPr lang="en-GB">
              <a:cs typeface="Arial" panose="020B0604020202020204"/>
            </a:endParaRPr>
          </a:p>
          <a:p>
            <a:pPr marL="285750" indent="-285750">
              <a:buFont typeface="Arial" panose="020B0604020202020204" pitchFamily="34" charset="0"/>
              <a:buChar char="•"/>
            </a:pPr>
            <a:endParaRPr lang="en-GB">
              <a:cs typeface="Arial" panose="020B0604020202020204"/>
            </a:endParaRPr>
          </a:p>
          <a:p>
            <a:pPr marL="285750" indent="-285750">
              <a:buFont typeface="Arial" panose="020B0604020202020204" pitchFamily="34" charset="0"/>
              <a:buChar char="•"/>
            </a:pPr>
            <a:endParaRPr lang="en-GB" sz="1100">
              <a:latin typeface="Calibri"/>
              <a:ea typeface="Calibri"/>
              <a:cs typeface="Calibri"/>
            </a:endParaRPr>
          </a:p>
          <a:p>
            <a:pPr marL="285750" indent="-285750">
              <a:buFont typeface="Arial" panose="020B0604020202020204" pitchFamily="34" charset="0"/>
              <a:buChar char="•"/>
            </a:pPr>
            <a:endParaRPr lang="en-GB">
              <a:cs typeface="Arial" panose="020B0604020202020204"/>
            </a:endParaRPr>
          </a:p>
        </p:txBody>
      </p:sp>
    </p:spTree>
    <p:extLst>
      <p:ext uri="{BB962C8B-B14F-4D97-AF65-F5344CB8AC3E}">
        <p14:creationId xmlns:p14="http://schemas.microsoft.com/office/powerpoint/2010/main" val="19689620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6EB8759-8F9C-6989-3BCD-9788B639CC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907145-2670-7584-10F4-E6FF629BE065}"/>
              </a:ext>
            </a:extLst>
          </p:cNvPr>
          <p:cNvSpPr>
            <a:spLocks noGrp="1"/>
          </p:cNvSpPr>
          <p:nvPr>
            <p:ph type="title"/>
          </p:nvPr>
        </p:nvSpPr>
        <p:spPr>
          <a:xfrm>
            <a:off x="573409" y="559477"/>
            <a:ext cx="3765200" cy="5709931"/>
          </a:xfrm>
        </p:spPr>
        <p:txBody>
          <a:bodyPr rtlCol="0">
            <a:normAutofit/>
          </a:bodyPr>
          <a:lstStyle/>
          <a:p>
            <a:pPr algn="ctr" rtl="0"/>
            <a:r>
              <a:rPr lang="en-GB"/>
              <a:t>Why It Matters To Us</a:t>
            </a:r>
          </a:p>
        </p:txBody>
      </p:sp>
      <p:sp>
        <p:nvSpPr>
          <p:cNvPr id="6" name="TextBox 5">
            <a:extLst>
              <a:ext uri="{FF2B5EF4-FFF2-40B4-BE49-F238E27FC236}">
                <a16:creationId xmlns:a16="http://schemas.microsoft.com/office/drawing/2014/main" id="{0A374B0E-5C89-1750-7096-4EDB3E38E9FD}"/>
              </a:ext>
            </a:extLst>
          </p:cNvPr>
          <p:cNvSpPr txBox="1"/>
          <p:nvPr/>
        </p:nvSpPr>
        <p:spPr>
          <a:xfrm>
            <a:off x="573409" y="2276635"/>
            <a:ext cx="6416748" cy="3779176"/>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GB"/>
              <a:t>Local services reflect the national picture </a:t>
            </a:r>
          </a:p>
          <a:p>
            <a:pPr>
              <a:lnSpc>
                <a:spcPct val="150000"/>
              </a:lnSpc>
            </a:pPr>
            <a:endParaRPr lang="en-GB"/>
          </a:p>
          <a:p>
            <a:pPr marL="285750" indent="-285750">
              <a:lnSpc>
                <a:spcPct val="150000"/>
              </a:lnSpc>
              <a:buFont typeface="Arial" panose="020B0604020202020204" pitchFamily="34" charset="0"/>
              <a:buChar char="•"/>
            </a:pPr>
            <a:r>
              <a:rPr lang="en-GB"/>
              <a:t>Lack of diversity = disconnect with service users</a:t>
            </a:r>
          </a:p>
          <a:p>
            <a:pPr>
              <a:lnSpc>
                <a:spcPct val="150000"/>
              </a:lnSpc>
            </a:pPr>
            <a:endParaRPr lang="en-GB"/>
          </a:p>
          <a:p>
            <a:pPr marL="285750" indent="-285750">
              <a:lnSpc>
                <a:spcPct val="150000"/>
              </a:lnSpc>
              <a:buFont typeface="Arial" panose="020B0604020202020204" pitchFamily="34" charset="0"/>
              <a:buChar char="•"/>
            </a:pPr>
            <a:r>
              <a:rPr lang="en-GB"/>
              <a:t>We need inclusive recruitment, better training and clear targets </a:t>
            </a:r>
          </a:p>
          <a:p>
            <a:pPr>
              <a:lnSpc>
                <a:spcPct val="150000"/>
              </a:lnSpc>
            </a:pPr>
            <a:endParaRPr lang="en-GB"/>
          </a:p>
          <a:p>
            <a:pPr marL="285750" indent="-285750">
              <a:lnSpc>
                <a:spcPct val="150000"/>
              </a:lnSpc>
              <a:buFont typeface="Arial" panose="020B0604020202020204" pitchFamily="34" charset="0"/>
              <a:buChar char="•"/>
            </a:pPr>
            <a:r>
              <a:rPr lang="en-GB"/>
              <a:t>Time to move on from performative to meaningful action </a:t>
            </a:r>
          </a:p>
        </p:txBody>
      </p:sp>
      <p:pic>
        <p:nvPicPr>
          <p:cNvPr id="5" name="Graphic 4" descr="Classroom with solid fill">
            <a:extLst>
              <a:ext uri="{FF2B5EF4-FFF2-40B4-BE49-F238E27FC236}">
                <a16:creationId xmlns:a16="http://schemas.microsoft.com/office/drawing/2014/main" id="{CB776BED-1D2F-AC50-2290-2BC5C4EBF75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615378" y="4473047"/>
            <a:ext cx="1867786" cy="1867786"/>
          </a:xfrm>
          <a:prstGeom prst="rect">
            <a:avLst/>
          </a:prstGeom>
        </p:spPr>
      </p:pic>
      <p:pic>
        <p:nvPicPr>
          <p:cNvPr id="7" name="Picture 6" descr="A black and white sign with white text&#10;&#10;Description automatically generated">
            <a:extLst>
              <a:ext uri="{FF2B5EF4-FFF2-40B4-BE49-F238E27FC236}">
                <a16:creationId xmlns:a16="http://schemas.microsoft.com/office/drawing/2014/main" id="{AF1F0A9C-118F-6010-82F2-F0EE61693A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02089" y="213161"/>
            <a:ext cx="1281227" cy="608012"/>
          </a:xfrm>
          <a:prstGeom prst="rect">
            <a:avLst/>
          </a:prstGeom>
        </p:spPr>
      </p:pic>
    </p:spTree>
    <p:extLst>
      <p:ext uri="{BB962C8B-B14F-4D97-AF65-F5344CB8AC3E}">
        <p14:creationId xmlns:p14="http://schemas.microsoft.com/office/powerpoint/2010/main" val="1482408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barn(inVertical)">
                                      <p:cBhvr>
                                        <p:cTn id="14" dur="500"/>
                                        <p:tgtEl>
                                          <p:spTgt spid="6">
                                            <p:txEl>
                                              <p:pRg st="0" end="0"/>
                                            </p:txEl>
                                          </p:spTgt>
                                        </p:tgtEl>
                                      </p:cBhvr>
                                    </p:animEffect>
                                  </p:childTnLst>
                                </p:cTn>
                              </p:par>
                              <p:par>
                                <p:cTn id="15" presetID="16" presetClass="entr" presetSubtype="21" fill="hold"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arn(inVertical)">
                                      <p:cBhvr>
                                        <p:cTn id="17" dur="500"/>
                                        <p:tgtEl>
                                          <p:spTgt spid="6">
                                            <p:txEl>
                                              <p:pRg st="2" end="2"/>
                                            </p:txEl>
                                          </p:spTgt>
                                        </p:tgtEl>
                                      </p:cBhvr>
                                    </p:animEffect>
                                  </p:childTnLst>
                                </p:cTn>
                              </p:par>
                              <p:par>
                                <p:cTn id="18" presetID="16" presetClass="entr" presetSubtype="21" fill="hold" nodeType="withEffect">
                                  <p:stCondLst>
                                    <p:cond delay="0"/>
                                  </p:stCondLst>
                                  <p:childTnLst>
                                    <p:set>
                                      <p:cBhvr>
                                        <p:cTn id="19" dur="1" fill="hold">
                                          <p:stCondLst>
                                            <p:cond delay="0"/>
                                          </p:stCondLst>
                                        </p:cTn>
                                        <p:tgtEl>
                                          <p:spTgt spid="6">
                                            <p:txEl>
                                              <p:pRg st="4" end="4"/>
                                            </p:txEl>
                                          </p:spTgt>
                                        </p:tgtEl>
                                        <p:attrNameLst>
                                          <p:attrName>style.visibility</p:attrName>
                                        </p:attrNameLst>
                                      </p:cBhvr>
                                      <p:to>
                                        <p:strVal val="visible"/>
                                      </p:to>
                                    </p:set>
                                    <p:animEffect transition="in" filter="barn(inVertical)">
                                      <p:cBhvr>
                                        <p:cTn id="20" dur="500"/>
                                        <p:tgtEl>
                                          <p:spTgt spid="6">
                                            <p:txEl>
                                              <p:pRg st="4" end="4"/>
                                            </p:txEl>
                                          </p:spTgt>
                                        </p:tgtEl>
                                      </p:cBhvr>
                                    </p:animEffect>
                                  </p:childTnLst>
                                </p:cTn>
                              </p:par>
                              <p:par>
                                <p:cTn id="21" presetID="16" presetClass="entr" presetSubtype="21" fill="hold"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animEffect transition="in" filter="barn(inVertical)">
                                      <p:cBhvr>
                                        <p:cTn id="23" dur="500"/>
                                        <p:tgtEl>
                                          <p:spTgt spid="6">
                                            <p:txEl>
                                              <p:pRg st="6" end="6"/>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speech bubble, think 10566163 Vector Art at Vecteezy">
            <a:extLst>
              <a:ext uri="{FF2B5EF4-FFF2-40B4-BE49-F238E27FC236}">
                <a16:creationId xmlns:a16="http://schemas.microsoft.com/office/drawing/2014/main" id="{479514EA-FC8C-0AAD-A640-CCD698287EA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08" r="256" b="20711"/>
          <a:stretch>
            <a:fillRect/>
          </a:stretch>
        </p:blipFill>
        <p:spPr bwMode="auto">
          <a:xfrm>
            <a:off x="1117941" y="3956230"/>
            <a:ext cx="6977448" cy="305509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D650333A-1B01-F7B2-8902-B56BB8FF3906}"/>
              </a:ext>
            </a:extLst>
          </p:cNvPr>
          <p:cNvSpPr/>
          <p:nvPr/>
        </p:nvSpPr>
        <p:spPr>
          <a:xfrm>
            <a:off x="463899" y="240400"/>
            <a:ext cx="6498703" cy="461665"/>
          </a:xfrm>
          <a:prstGeom prst="rect">
            <a:avLst/>
          </a:prstGeom>
          <a:noFill/>
        </p:spPr>
        <p:txBody>
          <a:bodyPr wrap="none" lIns="91440" tIns="45720" rIns="91440" bIns="45720" anchor="t">
            <a:spAutoFit/>
          </a:bodyPr>
          <a:lstStyle/>
          <a:p>
            <a:pPr algn="ctr"/>
            <a:r>
              <a:rPr lang="en-US" sz="2400" b="1">
                <a:ln w="0"/>
              </a:rPr>
              <a:t>My Experience of being an Assistant EMHP</a:t>
            </a:r>
            <a:endParaRPr lang="en-US" sz="2400" b="0" cap="none" spc="0">
              <a:ln w="0"/>
              <a:solidFill>
                <a:schemeClr val="tx1"/>
              </a:solidFill>
              <a:cs typeface="Arial"/>
            </a:endParaRPr>
          </a:p>
        </p:txBody>
      </p:sp>
      <p:pic>
        <p:nvPicPr>
          <p:cNvPr id="1026" name="Picture 2" descr="Black Woman Working Stock Illustrations ...">
            <a:extLst>
              <a:ext uri="{FF2B5EF4-FFF2-40B4-BE49-F238E27FC236}">
                <a16:creationId xmlns:a16="http://schemas.microsoft.com/office/drawing/2014/main" id="{BA0799D0-3FD8-22BE-4328-4AEA44393B9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208" t="16406" r="4948" b="11022"/>
          <a:stretch>
            <a:fillRect/>
          </a:stretch>
        </p:blipFill>
        <p:spPr bwMode="auto">
          <a:xfrm>
            <a:off x="5090070" y="1279800"/>
            <a:ext cx="2708042" cy="214835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peech bubble, think 10566163 Vector Art at Vecteezy">
            <a:extLst>
              <a:ext uri="{FF2B5EF4-FFF2-40B4-BE49-F238E27FC236}">
                <a16:creationId xmlns:a16="http://schemas.microsoft.com/office/drawing/2014/main" id="{AD11838C-236E-DB07-280A-A9399EDDFB3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369" t="642" r="-211" b="22175"/>
          <a:stretch>
            <a:fillRect/>
          </a:stretch>
        </p:blipFill>
        <p:spPr bwMode="auto">
          <a:xfrm>
            <a:off x="-272572" y="960884"/>
            <a:ext cx="4370854" cy="291264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B96CEB4-4952-0351-7CAC-F76655035EB4}"/>
              </a:ext>
            </a:extLst>
          </p:cNvPr>
          <p:cNvSpPr txBox="1"/>
          <p:nvPr/>
        </p:nvSpPr>
        <p:spPr>
          <a:xfrm>
            <a:off x="667753" y="1374221"/>
            <a:ext cx="3045497" cy="2092881"/>
          </a:xfrm>
          <a:prstGeom prst="rect">
            <a:avLst/>
          </a:prstGeom>
          <a:noFill/>
        </p:spPr>
        <p:txBody>
          <a:bodyPr wrap="square" lIns="91440" tIns="45720" rIns="91440" bIns="45720" rtlCol="0" anchor="t">
            <a:spAutoFit/>
          </a:bodyPr>
          <a:lstStyle/>
          <a:p>
            <a:pPr algn="ctr"/>
            <a:r>
              <a:rPr lang="en-GB" sz="1600">
                <a:ea typeface="Calibri"/>
                <a:cs typeface="Calibri"/>
              </a:rPr>
              <a:t>Gained valuable experience and training opportunities. E.g. I am part of the mini-ND team within my service. I am QB trained and have facilitated HAVEN sessions for neurodivergent YP</a:t>
            </a:r>
            <a:endParaRPr lang="en-GB" sz="1600">
              <a:latin typeface="Calibri" panose="020F0502020204030204" pitchFamily="34" charset="0"/>
              <a:ea typeface="Calibri" panose="020F0502020204030204" pitchFamily="34" charset="0"/>
              <a:cs typeface="Calibri" panose="020F0502020204030204" pitchFamily="34" charset="0"/>
            </a:endParaRPr>
          </a:p>
          <a:p>
            <a:endParaRPr lang="en-GB"/>
          </a:p>
        </p:txBody>
      </p:sp>
      <p:grpSp>
        <p:nvGrpSpPr>
          <p:cNvPr id="11" name="Group 10">
            <a:extLst>
              <a:ext uri="{FF2B5EF4-FFF2-40B4-BE49-F238E27FC236}">
                <a16:creationId xmlns:a16="http://schemas.microsoft.com/office/drawing/2014/main" id="{7CE39618-DBFF-3215-91B4-5DE588CD8D42}"/>
              </a:ext>
            </a:extLst>
          </p:cNvPr>
          <p:cNvGrpSpPr/>
          <p:nvPr/>
        </p:nvGrpSpPr>
        <p:grpSpPr>
          <a:xfrm>
            <a:off x="8609926" y="4334433"/>
            <a:ext cx="3582074" cy="2523567"/>
            <a:chOff x="7757079" y="1471547"/>
            <a:chExt cx="3795815" cy="2769913"/>
          </a:xfrm>
        </p:grpSpPr>
        <p:pic>
          <p:nvPicPr>
            <p:cNvPr id="7" name="Picture 6" descr="speech bubble, think 10566163 Vector Art at Vecteezy">
              <a:extLst>
                <a:ext uri="{FF2B5EF4-FFF2-40B4-BE49-F238E27FC236}">
                  <a16:creationId xmlns:a16="http://schemas.microsoft.com/office/drawing/2014/main" id="{A2A8ABDE-E1AD-8647-1058-A4787A5D6CD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5383" b="20637"/>
            <a:stretch/>
          </p:blipFill>
          <p:spPr bwMode="auto">
            <a:xfrm>
              <a:off x="7757079" y="1471547"/>
              <a:ext cx="3795815" cy="276991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7C6FDD21-D07F-63E7-AE0C-14A567DF243D}"/>
                </a:ext>
              </a:extLst>
            </p:cNvPr>
            <p:cNvSpPr txBox="1"/>
            <p:nvPr/>
          </p:nvSpPr>
          <p:spPr>
            <a:xfrm>
              <a:off x="8382838" y="2141901"/>
              <a:ext cx="2636175" cy="1621542"/>
            </a:xfrm>
            <a:prstGeom prst="rect">
              <a:avLst/>
            </a:prstGeom>
            <a:noFill/>
          </p:spPr>
          <p:txBody>
            <a:bodyPr wrap="square" lIns="91440" tIns="45720" rIns="91440" bIns="45720" anchor="t">
              <a:spAutoFit/>
            </a:bodyPr>
            <a:lstStyle/>
            <a:p>
              <a:pPr algn="ctr"/>
              <a:r>
                <a:rPr lang="en-GB">
                  <a:ea typeface="Calibri" panose="020F0502020204030204" pitchFamily="34" charset="0"/>
                  <a:cs typeface="Calibri" panose="020F0502020204030204" pitchFamily="34" charset="0"/>
                </a:rPr>
                <a:t>I was successful in my recent interview and due to start as a Trainee EMHP next month </a:t>
              </a:r>
            </a:p>
          </p:txBody>
        </p:sp>
      </p:grpSp>
      <p:sp>
        <p:nvSpPr>
          <p:cNvPr id="14" name="TextBox 13">
            <a:extLst>
              <a:ext uri="{FF2B5EF4-FFF2-40B4-BE49-F238E27FC236}">
                <a16:creationId xmlns:a16="http://schemas.microsoft.com/office/drawing/2014/main" id="{C63EC8C2-537A-AF99-0510-8F0279C1FEDB}"/>
              </a:ext>
            </a:extLst>
          </p:cNvPr>
          <p:cNvSpPr txBox="1"/>
          <p:nvPr/>
        </p:nvSpPr>
        <p:spPr>
          <a:xfrm>
            <a:off x="2458985" y="4285545"/>
            <a:ext cx="4547287" cy="2308324"/>
          </a:xfrm>
          <a:prstGeom prst="rect">
            <a:avLst/>
          </a:prstGeom>
          <a:noFill/>
        </p:spPr>
        <p:txBody>
          <a:bodyPr wrap="square" lIns="91440" tIns="45720" rIns="91440" bIns="45720" anchor="t">
            <a:spAutoFit/>
          </a:bodyPr>
          <a:lstStyle/>
          <a:p>
            <a:pPr algn="ctr"/>
            <a:r>
              <a:rPr lang="en-US">
                <a:ea typeface="Calibri"/>
                <a:cs typeface="Calibri"/>
              </a:rPr>
              <a:t>I have the flexibility to shadow professionals outside of my immediate team, for example, Core CAMHS practitioners, Clinical Nurse Specialist, and Clinical Psychologist. This experience has broadened my understanding of the wider network of mental health services and mental health needs.</a:t>
            </a:r>
            <a:endParaRPr lang="en-GB">
              <a:ea typeface="Calibri"/>
              <a:cs typeface="Calibri"/>
            </a:endParaRPr>
          </a:p>
        </p:txBody>
      </p:sp>
      <p:pic>
        <p:nvPicPr>
          <p:cNvPr id="2" name="Picture 1">
            <a:extLst>
              <a:ext uri="{FF2B5EF4-FFF2-40B4-BE49-F238E27FC236}">
                <a16:creationId xmlns:a16="http://schemas.microsoft.com/office/drawing/2014/main" id="{7B8A9863-B533-E75E-09E3-C8255EC200B6}"/>
              </a:ext>
            </a:extLst>
          </p:cNvPr>
          <p:cNvPicPr>
            <a:picLocks noChangeAspect="1"/>
          </p:cNvPicPr>
          <p:nvPr/>
        </p:nvPicPr>
        <p:blipFill>
          <a:blip r:embed="rId4"/>
          <a:stretch>
            <a:fillRect/>
          </a:stretch>
        </p:blipFill>
        <p:spPr>
          <a:xfrm>
            <a:off x="8903831" y="330268"/>
            <a:ext cx="3139712" cy="3115326"/>
          </a:xfrm>
          <a:prstGeom prst="rect">
            <a:avLst/>
          </a:prstGeom>
        </p:spPr>
      </p:pic>
    </p:spTree>
    <p:extLst>
      <p:ext uri="{BB962C8B-B14F-4D97-AF65-F5344CB8AC3E}">
        <p14:creationId xmlns:p14="http://schemas.microsoft.com/office/powerpoint/2010/main" val="38771040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A5C599E1-D039-DA9A-1069-5E597A9796C7}"/>
              </a:ext>
            </a:extLst>
          </p:cNvPr>
          <p:cNvGraphicFramePr/>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0244D3AC-5987-1068-B5DB-65279A32B2AC}"/>
              </a:ext>
            </a:extLst>
          </p:cNvPr>
          <p:cNvSpPr txBox="1"/>
          <p:nvPr/>
        </p:nvSpPr>
        <p:spPr>
          <a:xfrm>
            <a:off x="107091" y="158290"/>
            <a:ext cx="4613189" cy="461665"/>
          </a:xfrm>
          <a:prstGeom prst="rect">
            <a:avLst/>
          </a:prstGeom>
          <a:noFill/>
        </p:spPr>
        <p:txBody>
          <a:bodyPr wrap="square">
            <a:spAutoFit/>
          </a:bodyPr>
          <a:lstStyle/>
          <a:p>
            <a:pPr algn="ctr"/>
            <a:r>
              <a:rPr lang="en-US" sz="2400" b="1" cap="none" spc="0">
                <a:ln w="0"/>
              </a:rPr>
              <a:t>What I bring to </a:t>
            </a:r>
            <a:r>
              <a:rPr lang="en-US" sz="2400" b="1">
                <a:ln w="0"/>
              </a:rPr>
              <a:t>the</a:t>
            </a:r>
            <a:r>
              <a:rPr lang="en-US" sz="2400" b="1" cap="none" spc="0">
                <a:ln w="0"/>
              </a:rPr>
              <a:t> team</a:t>
            </a:r>
            <a:r>
              <a:rPr lang="en-US" sz="2400" b="0" cap="none" spc="0">
                <a:ln w="0"/>
              </a:rPr>
              <a:t> </a:t>
            </a:r>
          </a:p>
        </p:txBody>
      </p:sp>
      <p:pic>
        <p:nvPicPr>
          <p:cNvPr id="7" name="Picture 6">
            <a:extLst>
              <a:ext uri="{FF2B5EF4-FFF2-40B4-BE49-F238E27FC236}">
                <a16:creationId xmlns:a16="http://schemas.microsoft.com/office/drawing/2014/main" id="{B92E7903-E8B2-32AF-5963-3D40C63748B3}"/>
              </a:ext>
            </a:extLst>
          </p:cNvPr>
          <p:cNvPicPr>
            <a:picLocks noChangeAspect="1"/>
          </p:cNvPicPr>
          <p:nvPr/>
        </p:nvPicPr>
        <p:blipFill>
          <a:blip r:embed="rId7"/>
          <a:stretch>
            <a:fillRect/>
          </a:stretch>
        </p:blipFill>
        <p:spPr>
          <a:xfrm>
            <a:off x="1" y="5602115"/>
            <a:ext cx="1935892" cy="1255885"/>
          </a:xfrm>
          <a:prstGeom prst="rect">
            <a:avLst/>
          </a:prstGeom>
        </p:spPr>
      </p:pic>
    </p:spTree>
    <p:extLst>
      <p:ext uri="{BB962C8B-B14F-4D97-AF65-F5344CB8AC3E}">
        <p14:creationId xmlns:p14="http://schemas.microsoft.com/office/powerpoint/2010/main" val="279565373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EB16D3-8B9A-891E-1F57-F1820AA71DA7}"/>
            </a:ext>
          </a:extLst>
        </p:cNvPr>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1CA30707-8C66-225F-275E-B46F58EB6BFE}"/>
              </a:ext>
            </a:extLst>
          </p:cNvPr>
          <p:cNvGraphicFramePr/>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933B6CAF-058E-40A1-E2F7-82CB963D6F32}"/>
              </a:ext>
            </a:extLst>
          </p:cNvPr>
          <p:cNvSpPr txBox="1"/>
          <p:nvPr/>
        </p:nvSpPr>
        <p:spPr>
          <a:xfrm>
            <a:off x="107091" y="158290"/>
            <a:ext cx="4613189" cy="461665"/>
          </a:xfrm>
          <a:prstGeom prst="rect">
            <a:avLst/>
          </a:prstGeom>
          <a:noFill/>
        </p:spPr>
        <p:txBody>
          <a:bodyPr wrap="square">
            <a:spAutoFit/>
          </a:bodyPr>
          <a:lstStyle/>
          <a:p>
            <a:pPr algn="ctr"/>
            <a:r>
              <a:rPr lang="en-US" sz="2400" b="1" cap="none" spc="0">
                <a:ln w="0"/>
              </a:rPr>
              <a:t>What I bring to </a:t>
            </a:r>
            <a:r>
              <a:rPr lang="en-US" sz="2400" b="1">
                <a:ln w="0"/>
              </a:rPr>
              <a:t>the</a:t>
            </a:r>
            <a:r>
              <a:rPr lang="en-US" sz="2400" b="1" cap="none" spc="0">
                <a:ln w="0"/>
              </a:rPr>
              <a:t> team</a:t>
            </a:r>
            <a:r>
              <a:rPr lang="en-US" sz="2400" b="0" cap="none" spc="0">
                <a:ln w="0"/>
              </a:rPr>
              <a:t> </a:t>
            </a:r>
          </a:p>
        </p:txBody>
      </p:sp>
      <p:pic>
        <p:nvPicPr>
          <p:cNvPr id="7" name="Picture 6">
            <a:extLst>
              <a:ext uri="{FF2B5EF4-FFF2-40B4-BE49-F238E27FC236}">
                <a16:creationId xmlns:a16="http://schemas.microsoft.com/office/drawing/2014/main" id="{BD2D9569-5F13-1602-0ADC-79B7F4FC72DC}"/>
              </a:ext>
            </a:extLst>
          </p:cNvPr>
          <p:cNvPicPr>
            <a:picLocks noChangeAspect="1"/>
          </p:cNvPicPr>
          <p:nvPr/>
        </p:nvPicPr>
        <p:blipFill>
          <a:blip r:embed="rId7"/>
          <a:stretch>
            <a:fillRect/>
          </a:stretch>
        </p:blipFill>
        <p:spPr>
          <a:xfrm>
            <a:off x="1" y="5602115"/>
            <a:ext cx="1935892" cy="1255885"/>
          </a:xfrm>
          <a:prstGeom prst="rect">
            <a:avLst/>
          </a:prstGeom>
        </p:spPr>
      </p:pic>
    </p:spTree>
    <p:extLst>
      <p:ext uri="{BB962C8B-B14F-4D97-AF65-F5344CB8AC3E}">
        <p14:creationId xmlns:p14="http://schemas.microsoft.com/office/powerpoint/2010/main" val="13461475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743016-736D-79A5-A062-D09AEC72B7F7}"/>
            </a:ext>
          </a:extLst>
        </p:cNvPr>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E6FC6612-04C4-11C9-9E0F-ED12858A8495}"/>
              </a:ext>
            </a:extLst>
          </p:cNvPr>
          <p:cNvGraphicFramePr/>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E15BE124-897C-5BB6-1D77-FFE9FAD81FD5}"/>
              </a:ext>
            </a:extLst>
          </p:cNvPr>
          <p:cNvSpPr txBox="1"/>
          <p:nvPr/>
        </p:nvSpPr>
        <p:spPr>
          <a:xfrm>
            <a:off x="107091" y="158290"/>
            <a:ext cx="4613189" cy="461665"/>
          </a:xfrm>
          <a:prstGeom prst="rect">
            <a:avLst/>
          </a:prstGeom>
          <a:noFill/>
        </p:spPr>
        <p:txBody>
          <a:bodyPr wrap="square">
            <a:spAutoFit/>
          </a:bodyPr>
          <a:lstStyle/>
          <a:p>
            <a:pPr algn="ctr"/>
            <a:r>
              <a:rPr lang="en-US" sz="2400" b="1" cap="none" spc="0">
                <a:ln w="0"/>
              </a:rPr>
              <a:t>The impact for young people</a:t>
            </a:r>
          </a:p>
        </p:txBody>
      </p:sp>
      <p:pic>
        <p:nvPicPr>
          <p:cNvPr id="2" name="Picture 1" descr="Cultural representation · Change.org">
            <a:extLst>
              <a:ext uri="{FF2B5EF4-FFF2-40B4-BE49-F238E27FC236}">
                <a16:creationId xmlns:a16="http://schemas.microsoft.com/office/drawing/2014/main" id="{45EF15FF-3A60-AF67-A5C8-21013E6D7374}"/>
              </a:ext>
            </a:extLst>
          </p:cNvPr>
          <p:cNvPicPr>
            <a:picLocks noChangeAspect="1"/>
          </p:cNvPicPr>
          <p:nvPr/>
        </p:nvPicPr>
        <p:blipFill>
          <a:blip r:embed="rId7"/>
          <a:stretch>
            <a:fillRect/>
          </a:stretch>
        </p:blipFill>
        <p:spPr>
          <a:xfrm>
            <a:off x="0" y="5524476"/>
            <a:ext cx="1734927" cy="1333524"/>
          </a:xfrm>
          <a:prstGeom prst="rect">
            <a:avLst/>
          </a:prstGeom>
        </p:spPr>
      </p:pic>
    </p:spTree>
    <p:extLst>
      <p:ext uri="{BB962C8B-B14F-4D97-AF65-F5344CB8AC3E}">
        <p14:creationId xmlns:p14="http://schemas.microsoft.com/office/powerpoint/2010/main" val="358758319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6D9026E-2CA3-815F-7467-5AEE211EDC20}"/>
              </a:ext>
            </a:extLst>
          </p:cNvPr>
          <p:cNvSpPr txBox="1"/>
          <p:nvPr/>
        </p:nvSpPr>
        <p:spPr>
          <a:xfrm>
            <a:off x="113288" y="242761"/>
            <a:ext cx="9451498" cy="461665"/>
          </a:xfrm>
          <a:prstGeom prst="rect">
            <a:avLst/>
          </a:prstGeom>
          <a:noFill/>
        </p:spPr>
        <p:txBody>
          <a:bodyPr wrap="square" rtlCol="0">
            <a:spAutoFit/>
          </a:bodyPr>
          <a:lstStyle/>
          <a:p>
            <a:r>
              <a:rPr lang="en-GB" sz="2400" b="1"/>
              <a:t>Barriers and Solutions to employing a diverse workforce</a:t>
            </a:r>
          </a:p>
        </p:txBody>
      </p:sp>
      <p:graphicFrame>
        <p:nvGraphicFramePr>
          <p:cNvPr id="3" name="Table 2">
            <a:extLst>
              <a:ext uri="{FF2B5EF4-FFF2-40B4-BE49-F238E27FC236}">
                <a16:creationId xmlns:a16="http://schemas.microsoft.com/office/drawing/2014/main" id="{9A024839-4C22-413E-1D4D-8BCBFAC0A7ED}"/>
              </a:ext>
            </a:extLst>
          </p:cNvPr>
          <p:cNvGraphicFramePr>
            <a:graphicFrameLocks noGrp="1"/>
          </p:cNvGraphicFramePr>
          <p:nvPr/>
        </p:nvGraphicFramePr>
        <p:xfrm>
          <a:off x="0" y="1035254"/>
          <a:ext cx="12097594" cy="5822745"/>
        </p:xfrm>
        <a:graphic>
          <a:graphicData uri="http://schemas.openxmlformats.org/drawingml/2006/table">
            <a:tbl>
              <a:tblPr firstRow="1" bandRow="1">
                <a:tableStyleId>{5C22544A-7EE6-4342-B048-85BDC9FD1C3A}</a:tableStyleId>
              </a:tblPr>
              <a:tblGrid>
                <a:gridCol w="6048797">
                  <a:extLst>
                    <a:ext uri="{9D8B030D-6E8A-4147-A177-3AD203B41FA5}">
                      <a16:colId xmlns:a16="http://schemas.microsoft.com/office/drawing/2014/main" val="2588689331"/>
                    </a:ext>
                  </a:extLst>
                </a:gridCol>
                <a:gridCol w="6048797">
                  <a:extLst>
                    <a:ext uri="{9D8B030D-6E8A-4147-A177-3AD203B41FA5}">
                      <a16:colId xmlns:a16="http://schemas.microsoft.com/office/drawing/2014/main" val="384839307"/>
                    </a:ext>
                  </a:extLst>
                </a:gridCol>
              </a:tblGrid>
              <a:tr h="421269">
                <a:tc>
                  <a:txBody>
                    <a:bodyPr/>
                    <a:lstStyle/>
                    <a:p>
                      <a:pPr algn="ctr"/>
                      <a:r>
                        <a:rPr lang="en-GB"/>
                        <a:t>Barriers</a:t>
                      </a:r>
                    </a:p>
                  </a:txBody>
                  <a:tcPr>
                    <a:solidFill>
                      <a:schemeClr val="accent2"/>
                    </a:solidFill>
                  </a:tcPr>
                </a:tc>
                <a:tc>
                  <a:txBody>
                    <a:bodyPr/>
                    <a:lstStyle/>
                    <a:p>
                      <a:pPr algn="ctr"/>
                      <a:r>
                        <a:rPr lang="en-GB"/>
                        <a:t>Solutions</a:t>
                      </a:r>
                    </a:p>
                  </a:txBody>
                  <a:tcPr>
                    <a:solidFill>
                      <a:schemeClr val="accent6"/>
                    </a:solidFill>
                  </a:tcPr>
                </a:tc>
                <a:extLst>
                  <a:ext uri="{0D108BD9-81ED-4DB2-BD59-A6C34878D82A}">
                    <a16:rowId xmlns:a16="http://schemas.microsoft.com/office/drawing/2014/main" val="3739416013"/>
                  </a:ext>
                </a:extLst>
              </a:tr>
              <a:tr h="11426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latin typeface="+mn-lt"/>
                          <a:ea typeface="Calibri"/>
                          <a:cs typeface="Calibri"/>
                        </a:rPr>
                        <a:t>Individuals from ethnic minority background often face rejection early in a recruitment process due to unconscious barriers of recruiters. Within my cultural background it is often suggested to have a western name improves the likelihood of been invited for interview.</a:t>
                      </a:r>
                    </a:p>
                    <a:p>
                      <a:endParaRPr lang="en-GB" sz="1200" b="1">
                        <a:latin typeface="+mn-lt"/>
                      </a:endParaRPr>
                    </a:p>
                  </a:txBody>
                  <a:tcPr>
                    <a:solidFill>
                      <a:schemeClr val="accent2">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latin typeface="+mn-lt"/>
                          <a:ea typeface="Calibri"/>
                          <a:cs typeface="Calibri"/>
                        </a:rPr>
                        <a:t>I wasn’t initial aware that names/ethnicity are hidden when shortlisting. I think this needs to be  highlighted to applicants as it could encourage  people from ethnic minority backgrounds to apply if they are assured there is not that initial bias. </a:t>
                      </a:r>
                    </a:p>
                    <a:p>
                      <a:endParaRPr lang="en-GB" sz="1200" b="1">
                        <a:latin typeface="+mn-lt"/>
                      </a:endParaRPr>
                    </a:p>
                  </a:txBody>
                  <a:tcPr>
                    <a:solidFill>
                      <a:schemeClr val="accent6">
                        <a:lumMod val="40000"/>
                        <a:lumOff val="60000"/>
                      </a:schemeClr>
                    </a:solidFill>
                  </a:tcPr>
                </a:tc>
                <a:extLst>
                  <a:ext uri="{0D108BD9-81ED-4DB2-BD59-A6C34878D82A}">
                    <a16:rowId xmlns:a16="http://schemas.microsoft.com/office/drawing/2014/main" val="895606282"/>
                  </a:ext>
                </a:extLst>
              </a:tr>
              <a:tr h="11426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latin typeface="+mn-lt"/>
                          <a:ea typeface="Calibri"/>
                          <a:cs typeface="Calibri"/>
                        </a:rPr>
                        <a:t>Lack of diversity and hierarchy position in interview panels.</a:t>
                      </a:r>
                      <a:endParaRPr lang="en-GB" sz="1200" b="1">
                        <a:latin typeface="+mn-lt"/>
                      </a:endParaRPr>
                    </a:p>
                    <a:p>
                      <a:endParaRPr lang="en-GB" sz="1200" b="1">
                        <a:latin typeface="+mn-lt"/>
                      </a:endParaRPr>
                    </a:p>
                  </a:txBody>
                  <a:tcPr>
                    <a:solidFill>
                      <a:schemeClr val="accent2">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latin typeface="+mn-lt"/>
                          <a:ea typeface="Calibri"/>
                          <a:cs typeface="Calibri"/>
                        </a:rPr>
                        <a:t>In my interview for the Assistant EMHP role one of the panel members was an Asian Muslim woman, already working as an Assistant EMHP. This helped break the hierarchy and build inclusiveness. I felt safe, seen and heard during the interview. Develop less hierarchical and more diverse interview panels</a:t>
                      </a:r>
                      <a:endParaRPr lang="en-GB" sz="1200" b="1">
                        <a:latin typeface="+mn-lt"/>
                        <a:cs typeface="Arial"/>
                      </a:endParaRPr>
                    </a:p>
                    <a:p>
                      <a:endParaRPr lang="en-GB" sz="1200" b="1">
                        <a:latin typeface="+mn-lt"/>
                      </a:endParaRPr>
                    </a:p>
                  </a:txBody>
                  <a:tcPr>
                    <a:solidFill>
                      <a:schemeClr val="accent6">
                        <a:lumMod val="40000"/>
                        <a:lumOff val="60000"/>
                      </a:schemeClr>
                    </a:solidFill>
                  </a:tcPr>
                </a:tc>
                <a:extLst>
                  <a:ext uri="{0D108BD9-81ED-4DB2-BD59-A6C34878D82A}">
                    <a16:rowId xmlns:a16="http://schemas.microsoft.com/office/drawing/2014/main" val="856093550"/>
                  </a:ext>
                </a:extLst>
              </a:tr>
              <a:tr h="15581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latin typeface="+mn-lt"/>
                          <a:ea typeface="Calibri"/>
                          <a:cs typeface="Calibri"/>
                        </a:rPr>
                        <a:t>Experience of working in non-diverse staff team and area. At the start, I was filled with anxiety as I didn’t know how I will fit in.  There were moments where I felt I was code switching, but then I started to feel more and more comfortable as the team were extremely welcoming. I have been able to embrace my identity, my differences and share my stories in work.</a:t>
                      </a:r>
                    </a:p>
                    <a:p>
                      <a:endParaRPr lang="en-GB" sz="1200" b="1">
                        <a:latin typeface="+mn-lt"/>
                      </a:endParaRPr>
                    </a:p>
                  </a:txBody>
                  <a:tcPr>
                    <a:solidFill>
                      <a:schemeClr val="accent2">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latin typeface="+mn-lt"/>
                          <a:ea typeface="Calibri"/>
                          <a:cs typeface="Calibri"/>
                        </a:rPr>
                        <a:t>Utilising supervision as a safe space to talk about wellbeing and identity. I was able to share my passion for working with marginalised young people and I was supported by my manager to become the EDI champion and encouraged to access the BAME and Black Staff Network. Encourage employees to check what network groups are within your trust.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latin typeface="+mn-lt"/>
                          <a:ea typeface="Calibri"/>
                          <a:cs typeface="Calibri"/>
                        </a:rPr>
                        <a:t> </a:t>
                      </a:r>
                    </a:p>
                    <a:p>
                      <a:endParaRPr lang="en-GB" sz="1200" b="1">
                        <a:latin typeface="+mn-lt"/>
                      </a:endParaRPr>
                    </a:p>
                  </a:txBody>
                  <a:tcPr>
                    <a:solidFill>
                      <a:schemeClr val="accent6">
                        <a:lumMod val="40000"/>
                        <a:lumOff val="60000"/>
                      </a:schemeClr>
                    </a:solidFill>
                  </a:tcPr>
                </a:tc>
                <a:extLst>
                  <a:ext uri="{0D108BD9-81ED-4DB2-BD59-A6C34878D82A}">
                    <a16:rowId xmlns:a16="http://schemas.microsoft.com/office/drawing/2014/main" val="442224691"/>
                  </a:ext>
                </a:extLst>
              </a:tr>
              <a:tr h="1558118">
                <a:tc>
                  <a:txBody>
                    <a:bodyPr/>
                    <a:lstStyle/>
                    <a:p>
                      <a:r>
                        <a:rPr lang="en-GB" sz="1200" b="1">
                          <a:latin typeface="+mn-lt"/>
                        </a:rPr>
                        <a:t>Lack of culturally aware staff teams. </a:t>
                      </a:r>
                    </a:p>
                  </a:txBody>
                  <a:tcPr>
                    <a:solidFill>
                      <a:schemeClr val="accent2">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latin typeface="+mn-lt"/>
                          <a:ea typeface="Calibri"/>
                          <a:cs typeface="Calibri"/>
                        </a:rPr>
                        <a:t>I had the opportunity to bring more cultural awareness to the team. In a team building session we did a salient circle that made me feel seen for my own cultural values and had a shared team lunch to celebrate EID. I created an office display board on famous individuals from ethnic minority groups. Create an inclusive workplace culture and celebrate diversity in your team</a:t>
                      </a:r>
                    </a:p>
                    <a:p>
                      <a:endParaRPr lang="en-GB" sz="1200" b="1">
                        <a:latin typeface="+mn-lt"/>
                      </a:endParaRPr>
                    </a:p>
                  </a:txBody>
                  <a:tcPr>
                    <a:solidFill>
                      <a:schemeClr val="accent6">
                        <a:lumMod val="40000"/>
                        <a:lumOff val="60000"/>
                      </a:schemeClr>
                    </a:solidFill>
                  </a:tcPr>
                </a:tc>
                <a:extLst>
                  <a:ext uri="{0D108BD9-81ED-4DB2-BD59-A6C34878D82A}">
                    <a16:rowId xmlns:a16="http://schemas.microsoft.com/office/drawing/2014/main" val="3618626348"/>
                  </a:ext>
                </a:extLst>
              </a:tr>
            </a:tbl>
          </a:graphicData>
        </a:graphic>
      </p:graphicFrame>
    </p:spTree>
    <p:extLst>
      <p:ext uri="{BB962C8B-B14F-4D97-AF65-F5344CB8AC3E}">
        <p14:creationId xmlns:p14="http://schemas.microsoft.com/office/powerpoint/2010/main" val="361769661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D2EE4-13A4-9D43-71D5-F1017DD9BF16}"/>
              </a:ext>
            </a:extLst>
          </p:cNvPr>
          <p:cNvSpPr txBox="1"/>
          <p:nvPr/>
        </p:nvSpPr>
        <p:spPr>
          <a:xfrm>
            <a:off x="5017061" y="1305342"/>
            <a:ext cx="6276723" cy="4524315"/>
          </a:xfrm>
          <a:prstGeom prst="rect">
            <a:avLst/>
          </a:prstGeom>
          <a:noFill/>
        </p:spPr>
        <p:txBody>
          <a:bodyPr wrap="square" rtlCol="0">
            <a:spAutoFit/>
          </a:bodyPr>
          <a:lstStyle/>
          <a:p>
            <a:pPr marL="285750" indent="-285750">
              <a:buFont typeface="Arial" panose="020B0604020202020204" pitchFamily="34" charset="0"/>
              <a:buChar char="•"/>
            </a:pPr>
            <a:r>
              <a:rPr lang="en-GB"/>
              <a:t>Priority to become a diverse workforce that is representative of local communities</a:t>
            </a:r>
          </a:p>
          <a:p>
            <a:pPr marL="285750" indent="-285750">
              <a:buFont typeface="Arial" panose="020B0604020202020204" pitchFamily="34" charset="0"/>
              <a:buChar char="•"/>
            </a:pPr>
            <a:r>
              <a:rPr lang="en-GB"/>
              <a:t>Continue to develop progression routes such as Assistant EMHP roles</a:t>
            </a:r>
          </a:p>
          <a:p>
            <a:pPr marL="285750" indent="-285750">
              <a:buFont typeface="Arial" panose="020B0604020202020204" pitchFamily="34" charset="0"/>
              <a:buChar char="•"/>
            </a:pPr>
            <a:r>
              <a:rPr lang="en-GB"/>
              <a:t>Learn from MFT Thrive Hubs, cross fertilisation of roles</a:t>
            </a:r>
          </a:p>
          <a:p>
            <a:pPr marL="285750" indent="-285750">
              <a:buFont typeface="Arial" panose="020B0604020202020204" pitchFamily="34" charset="0"/>
              <a:buChar char="•"/>
            </a:pPr>
            <a:r>
              <a:rPr lang="en-GB"/>
              <a:t>Continue to develop recruitment process to make it more accessible</a:t>
            </a:r>
          </a:p>
          <a:p>
            <a:pPr marL="742950" lvl="1" indent="-285750">
              <a:buFont typeface="Wingdings" panose="05000000000000000000" pitchFamily="2" charset="2"/>
              <a:buChar char="Ø"/>
            </a:pPr>
            <a:r>
              <a:rPr lang="en-GB"/>
              <a:t>Recruitment days include EMHP’s and YP </a:t>
            </a:r>
          </a:p>
          <a:p>
            <a:pPr marL="742950" lvl="1" indent="-285750">
              <a:buFont typeface="Wingdings" panose="05000000000000000000" pitchFamily="2" charset="2"/>
              <a:buChar char="Ø"/>
            </a:pPr>
            <a:r>
              <a:rPr lang="en-GB"/>
              <a:t>Unconscious Bias training for interview panels</a:t>
            </a:r>
          </a:p>
          <a:p>
            <a:pPr marL="285750" indent="-285750">
              <a:buFont typeface="Arial" panose="020B0604020202020204" pitchFamily="34" charset="0"/>
              <a:buChar char="•"/>
            </a:pPr>
            <a:r>
              <a:rPr lang="en-GB"/>
              <a:t>Recent recruitment process - 50% of applicants identified as from ethnic minority </a:t>
            </a:r>
            <a:r>
              <a:rPr lang="en-GB" b="1"/>
              <a:t>BUT</a:t>
            </a:r>
            <a:r>
              <a:rPr lang="en-GB"/>
              <a:t> only 18% male</a:t>
            </a:r>
          </a:p>
          <a:p>
            <a:pPr marL="285750" indent="-285750">
              <a:buFont typeface="Arial" panose="020B0604020202020204" pitchFamily="34" charset="0"/>
              <a:buChar char="•"/>
            </a:pPr>
            <a:r>
              <a:rPr lang="en-GB"/>
              <a:t>Priority to improve EDI recording of CYP to 95%</a:t>
            </a:r>
          </a:p>
          <a:p>
            <a:endParaRPr lang="en-GB"/>
          </a:p>
          <a:p>
            <a:pPr marL="285750" indent="-285750">
              <a:buFont typeface="Arial" panose="020B0604020202020204" pitchFamily="34" charset="0"/>
              <a:buChar char="•"/>
            </a:pPr>
            <a:endParaRPr lang="en-GB"/>
          </a:p>
          <a:p>
            <a:endParaRPr lang="en-GB"/>
          </a:p>
          <a:p>
            <a:endParaRPr lang="en-GB"/>
          </a:p>
        </p:txBody>
      </p:sp>
      <p:sp>
        <p:nvSpPr>
          <p:cNvPr id="3" name="TextBox 2">
            <a:extLst>
              <a:ext uri="{FF2B5EF4-FFF2-40B4-BE49-F238E27FC236}">
                <a16:creationId xmlns:a16="http://schemas.microsoft.com/office/drawing/2014/main" id="{ED1B2BA3-2186-283D-228D-FF81B8675B25}"/>
              </a:ext>
            </a:extLst>
          </p:cNvPr>
          <p:cNvSpPr txBox="1"/>
          <p:nvPr/>
        </p:nvSpPr>
        <p:spPr>
          <a:xfrm>
            <a:off x="623087" y="250853"/>
            <a:ext cx="7663157" cy="461665"/>
          </a:xfrm>
          <a:prstGeom prst="rect">
            <a:avLst/>
          </a:prstGeom>
          <a:noFill/>
        </p:spPr>
        <p:txBody>
          <a:bodyPr wrap="square" rtlCol="0">
            <a:spAutoFit/>
          </a:bodyPr>
          <a:lstStyle/>
          <a:p>
            <a:r>
              <a:rPr lang="en-GB" sz="2400" b="1"/>
              <a:t>Next Steps for MFT MHST</a:t>
            </a:r>
          </a:p>
        </p:txBody>
      </p:sp>
      <p:pic>
        <p:nvPicPr>
          <p:cNvPr id="4" name="Picture 3">
            <a:extLst>
              <a:ext uri="{FF2B5EF4-FFF2-40B4-BE49-F238E27FC236}">
                <a16:creationId xmlns:a16="http://schemas.microsoft.com/office/drawing/2014/main" id="{062701CA-8890-F0C4-81F2-EE51E8E437BD}"/>
              </a:ext>
            </a:extLst>
          </p:cNvPr>
          <p:cNvPicPr>
            <a:picLocks noChangeAspect="1"/>
          </p:cNvPicPr>
          <p:nvPr/>
        </p:nvPicPr>
        <p:blipFill>
          <a:blip r:embed="rId2"/>
          <a:stretch>
            <a:fillRect/>
          </a:stretch>
        </p:blipFill>
        <p:spPr>
          <a:xfrm>
            <a:off x="898215" y="1456566"/>
            <a:ext cx="2977869" cy="2929317"/>
          </a:xfrm>
          <a:prstGeom prst="rect">
            <a:avLst/>
          </a:prstGeom>
        </p:spPr>
      </p:pic>
    </p:spTree>
    <p:extLst>
      <p:ext uri="{BB962C8B-B14F-4D97-AF65-F5344CB8AC3E}">
        <p14:creationId xmlns:p14="http://schemas.microsoft.com/office/powerpoint/2010/main" val="91555729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4D5691A-B035-AAE6-4911-E3AEBED5166D}"/>
              </a:ext>
            </a:extLst>
          </p:cNvPr>
          <p:cNvSpPr txBox="1"/>
          <p:nvPr/>
        </p:nvSpPr>
        <p:spPr>
          <a:xfrm>
            <a:off x="946768" y="1731695"/>
            <a:ext cx="7274740" cy="1323439"/>
          </a:xfrm>
          <a:prstGeom prst="rect">
            <a:avLst/>
          </a:prstGeom>
          <a:noFill/>
        </p:spPr>
        <p:txBody>
          <a:bodyPr wrap="square" rtlCol="0">
            <a:spAutoFit/>
          </a:bodyPr>
          <a:lstStyle/>
          <a:p>
            <a:r>
              <a:rPr lang="en-GB" sz="3200" b="1"/>
              <a:t>Thank You – any Questions?</a:t>
            </a:r>
          </a:p>
          <a:p>
            <a:endParaRPr lang="en-GB" sz="2400"/>
          </a:p>
          <a:p>
            <a:r>
              <a:rPr lang="en-GB" sz="2400" i="1"/>
              <a:t>Vicki and Addis</a:t>
            </a:r>
          </a:p>
        </p:txBody>
      </p:sp>
      <p:pic>
        <p:nvPicPr>
          <p:cNvPr id="4" name="Picture 3">
            <a:extLst>
              <a:ext uri="{FF2B5EF4-FFF2-40B4-BE49-F238E27FC236}">
                <a16:creationId xmlns:a16="http://schemas.microsoft.com/office/drawing/2014/main" id="{E8CE130B-2A48-99BC-A5EC-8001662527FD}"/>
              </a:ext>
            </a:extLst>
          </p:cNvPr>
          <p:cNvPicPr>
            <a:picLocks noChangeAspect="1"/>
          </p:cNvPicPr>
          <p:nvPr/>
        </p:nvPicPr>
        <p:blipFill>
          <a:blip r:embed="rId2"/>
          <a:stretch>
            <a:fillRect/>
          </a:stretch>
        </p:blipFill>
        <p:spPr>
          <a:xfrm>
            <a:off x="6659745" y="1872214"/>
            <a:ext cx="5428344" cy="4985786"/>
          </a:xfrm>
          <a:prstGeom prst="rect">
            <a:avLst/>
          </a:prstGeom>
        </p:spPr>
      </p:pic>
    </p:spTree>
    <p:extLst>
      <p:ext uri="{BB962C8B-B14F-4D97-AF65-F5344CB8AC3E}">
        <p14:creationId xmlns:p14="http://schemas.microsoft.com/office/powerpoint/2010/main" val="292410385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pic>
        <p:nvPicPr>
          <p:cNvPr id="4" name="Picture 3">
            <a:extLst>
              <a:ext uri="{FF2B5EF4-FFF2-40B4-BE49-F238E27FC236}">
                <a16:creationId xmlns:a16="http://schemas.microsoft.com/office/drawing/2014/main" id="{728A433A-9A18-4756-E7F7-FE8DA17F0CD2}"/>
              </a:ext>
            </a:extLst>
          </p:cNvPr>
          <p:cNvPicPr>
            <a:picLocks noChangeAspect="1"/>
          </p:cNvPicPr>
          <p:nvPr/>
        </p:nvPicPr>
        <p:blipFill>
          <a:blip r:embed="rId3"/>
          <a:stretch>
            <a:fillRect/>
          </a:stretch>
        </p:blipFill>
        <p:spPr>
          <a:xfrm>
            <a:off x="3347982" y="-353651"/>
            <a:ext cx="5496037" cy="4493537"/>
          </a:xfrm>
          <a:prstGeom prst="rect">
            <a:avLst/>
          </a:prstGeom>
        </p:spPr>
      </p:pic>
      <p:sp>
        <p:nvSpPr>
          <p:cNvPr id="2" name="Rectangle 1">
            <a:extLst>
              <a:ext uri="{FF2B5EF4-FFF2-40B4-BE49-F238E27FC236}">
                <a16:creationId xmlns:a16="http://schemas.microsoft.com/office/drawing/2014/main" id="{4206BC97-7515-5971-8104-458EBBFF4301}"/>
              </a:ext>
            </a:extLst>
          </p:cNvPr>
          <p:cNvSpPr>
            <a:spLocks noChangeArrowheads="1"/>
          </p:cNvSpPr>
          <p:nvPr/>
        </p:nvSpPr>
        <p:spPr bwMode="auto">
          <a:xfrm>
            <a:off x="383555" y="-353651"/>
            <a:ext cx="3587235" cy="4493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l" defTabSz="1219170" rtl="0" eaLnBrk="0" fontAlgn="base" latinLnBrk="0" hangingPunct="0">
              <a:lnSpc>
                <a:spcPct val="100000"/>
              </a:lnSpc>
              <a:spcBef>
                <a:spcPct val="0"/>
              </a:spcBef>
              <a:spcAft>
                <a:spcPct val="0"/>
              </a:spcAft>
              <a:buClrTx/>
              <a:buSzTx/>
              <a:buFontTx/>
              <a:buNone/>
              <a:tabLst/>
            </a:pPr>
            <a:br>
              <a:rPr kumimoji="0" lang="en-US" altLang="en-US" sz="1333" b="0" i="1" u="none" strike="noStrike" cap="none" normalizeH="0" baseline="0">
                <a:ln>
                  <a:noFill/>
                </a:ln>
                <a:solidFill>
                  <a:srgbClr val="000000"/>
                </a:solidFill>
                <a:effectLst/>
                <a:latin typeface="Arial" panose="020B0604020202020204" pitchFamily="34" charset="0"/>
                <a:cs typeface="Arial" panose="020B0604020202020204" pitchFamily="34" charset="0"/>
              </a:rPr>
            </a:br>
            <a:endParaRPr kumimoji="0" lang="en-US" altLang="en-US" sz="933" b="0" i="0" u="none" strike="noStrike" cap="none" normalizeH="0" baseline="0">
              <a:ln>
                <a:noFill/>
              </a:ln>
              <a:solidFill>
                <a:schemeClr val="tx1"/>
              </a:solidFill>
              <a:effectLst/>
            </a:endParaRPr>
          </a:p>
          <a:p>
            <a:pPr marL="0" marR="0" lvl="0" indent="0" algn="l" defTabSz="1219170" rtl="0" eaLnBrk="0" fontAlgn="base" latinLnBrk="0" hangingPunct="0">
              <a:lnSpc>
                <a:spcPct val="100000"/>
              </a:lnSpc>
              <a:spcBef>
                <a:spcPct val="0"/>
              </a:spcBef>
              <a:spcAft>
                <a:spcPct val="0"/>
              </a:spcAft>
              <a:buClrTx/>
              <a:buSzTx/>
              <a:buFontTx/>
              <a:buNone/>
              <a:tabLst/>
            </a:pPr>
            <a:r>
              <a:rPr kumimoji="0" lang="en-US" altLang="en-US" sz="1333" b="0" i="0" u="none" strike="noStrike" cap="none" normalizeH="0" baseline="0">
                <a:ln>
                  <a:noFill/>
                </a:ln>
                <a:solidFill>
                  <a:srgbClr val="000000"/>
                </a:solidFill>
                <a:effectLst/>
                <a:latin typeface="Arial" panose="020B0604020202020204" pitchFamily="34" charset="0"/>
                <a:cs typeface="Arial" panose="020B0604020202020204" pitchFamily="34" charset="0"/>
              </a:rPr>
              <a:t>   </a:t>
            </a:r>
            <a:r>
              <a:rPr kumimoji="0" lang="en-US" altLang="en-US" sz="12800" b="0" i="0" u="none" strike="noStrike" cap="none" normalizeH="0" baseline="0">
                <a:ln>
                  <a:noFill/>
                </a:ln>
                <a:solidFill>
                  <a:srgbClr val="000000"/>
                </a:solidFill>
                <a:effectLst/>
                <a:latin typeface="Arial" panose="020B0604020202020204" pitchFamily="34" charset="0"/>
                <a:cs typeface="Arial" panose="020B0604020202020204" pitchFamily="34" charset="0"/>
              </a:rPr>
              <a:t>             </a:t>
            </a:r>
            <a:endParaRPr kumimoji="0" lang="en-US" altLang="en-US" sz="933" b="0" i="0" u="none" strike="noStrike" cap="none" normalizeH="0" baseline="0">
              <a:ln>
                <a:noFill/>
              </a:ln>
              <a:solidFill>
                <a:schemeClr val="tx1"/>
              </a:solidFill>
              <a:effectLst/>
            </a:endParaRPr>
          </a:p>
          <a:p>
            <a:pPr marL="0" marR="0" lvl="0" indent="0" algn="l" defTabSz="1219170" rtl="0" eaLnBrk="0" fontAlgn="base" latinLnBrk="0" hangingPunct="0">
              <a:lnSpc>
                <a:spcPct val="100000"/>
              </a:lnSpc>
              <a:spcBef>
                <a:spcPct val="0"/>
              </a:spcBef>
              <a:spcAft>
                <a:spcPct val="0"/>
              </a:spcAft>
              <a:buClrTx/>
              <a:buSzTx/>
              <a:buFontTx/>
              <a:buNone/>
              <a:tabLst/>
            </a:pPr>
            <a:r>
              <a:rPr kumimoji="0" lang="en-US" altLang="en-US" sz="1333" b="0" i="0" u="none" strike="noStrike" cap="none" normalizeH="0" baseline="0">
                <a:ln>
                  <a:noFill/>
                </a:ln>
                <a:solidFill>
                  <a:srgbClr val="808080"/>
                </a:solidFill>
                <a:effectLst/>
                <a:latin typeface="Arial" panose="020B0604020202020204" pitchFamily="34" charset="0"/>
                <a:cs typeface="Arial" panose="020B0604020202020204" pitchFamily="34" charset="0"/>
              </a:rPr>
              <a:t> </a:t>
            </a:r>
            <a:endParaRPr kumimoji="0" lang="en-US" altLang="en-US" sz="2400" b="0" i="0" u="none" strike="noStrike" cap="none" normalizeH="0" baseline="0">
              <a:ln>
                <a:noFill/>
              </a:ln>
              <a:solidFill>
                <a:schemeClr val="tx1"/>
              </a:solidFill>
              <a:effectLst/>
              <a:latin typeface="Arial" panose="020B0604020202020204" pitchFamily="34" charset="0"/>
            </a:endParaRPr>
          </a:p>
        </p:txBody>
      </p:sp>
      <p:pic>
        <p:nvPicPr>
          <p:cNvPr id="1026" name="Picture 2">
            <a:extLst>
              <a:ext uri="{FF2B5EF4-FFF2-40B4-BE49-F238E27FC236}">
                <a16:creationId xmlns:a16="http://schemas.microsoft.com/office/drawing/2014/main" id="{C2048CA5-DB56-6BF3-B0C5-D7D28543D1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555" y="519778"/>
            <a:ext cx="2754045" cy="955161"/>
          </a:xfrm>
          <a:prstGeom prst="rect">
            <a:avLst/>
          </a:prstGeom>
          <a:noFill/>
          <a:extLst>
            <a:ext uri="{909E8E84-426E-40DD-AFC4-6F175D3DCCD1}">
              <a14:hiddenFill xmlns:a14="http://schemas.microsoft.com/office/drawing/2010/main">
                <a:solidFill>
                  <a:srgbClr val="FFFFFF"/>
                </a:solidFill>
              </a14:hiddenFill>
            </a:ext>
          </a:extLst>
        </p:spPr>
      </p:pic>
      <p:sp>
        <p:nvSpPr>
          <p:cNvPr id="56" name="Google Shape;56;p15"/>
          <p:cNvSpPr txBox="1">
            <a:spLocks noGrp="1"/>
          </p:cNvSpPr>
          <p:nvPr>
            <p:ph type="subTitle" idx="1"/>
          </p:nvPr>
        </p:nvSpPr>
        <p:spPr>
          <a:xfrm>
            <a:off x="1" y="3329763"/>
            <a:ext cx="12191999" cy="944047"/>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just" rtl="0">
              <a:spcBef>
                <a:spcPts val="0"/>
              </a:spcBef>
              <a:spcAft>
                <a:spcPts val="0"/>
              </a:spcAft>
              <a:buNone/>
            </a:pPr>
            <a:endParaRPr lang="en-GB" sz="3200"/>
          </a:p>
          <a:p>
            <a:pPr marL="0" indent="0" algn="ctr"/>
            <a:r>
              <a:rPr lang="en-GB" sz="3467" b="1"/>
              <a:t>A Positive Recruitment Toolbox for Widening Participation in the Children’s Mental Health Workforce</a:t>
            </a:r>
          </a:p>
          <a:p>
            <a:pPr marL="0" indent="0" algn="ctr"/>
            <a:r>
              <a:rPr lang="en-GB"/>
              <a:t>A co-developed project from Northumbria University, The Northeast &amp; Yorkshire Collaborative and NHS and VSCO Partners</a:t>
            </a:r>
          </a:p>
          <a:p>
            <a:pPr marL="0" indent="0" algn="ctr"/>
            <a:r>
              <a:rPr lang="en-GB"/>
              <a:t>Nathalie Dullage – Workforce Lead</a:t>
            </a:r>
          </a:p>
          <a:p>
            <a:pPr marL="0" indent="0" algn="ctr"/>
            <a:r>
              <a:rPr lang="en-GB"/>
              <a:t>Yayha Delair – EDI Lead</a:t>
            </a:r>
          </a:p>
          <a:p>
            <a:pPr marL="0" lvl="0" indent="0" algn="just" rtl="0">
              <a:spcBef>
                <a:spcPts val="0"/>
              </a:spcBef>
              <a:spcAft>
                <a:spcPts val="0"/>
              </a:spcAft>
              <a:buNone/>
            </a:pPr>
            <a:endParaRPr lang="en-GB"/>
          </a:p>
        </p:txBody>
      </p:sp>
    </p:spTree>
    <p:extLst>
      <p:ext uri="{BB962C8B-B14F-4D97-AF65-F5344CB8AC3E}">
        <p14:creationId xmlns:p14="http://schemas.microsoft.com/office/powerpoint/2010/main" val="177087792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18"/>
          <p:cNvSpPr txBox="1">
            <a:spLocks noGrp="1"/>
          </p:cNvSpPr>
          <p:nvPr>
            <p:ph type="title"/>
          </p:nvPr>
        </p:nvSpPr>
        <p:spPr>
          <a:xfrm>
            <a:off x="848125" y="270703"/>
            <a:ext cx="10272000" cy="630400"/>
          </a:xfrm>
          <a:prstGeom prst="rect">
            <a:avLst/>
          </a:prstGeom>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Clr>
                <a:schemeClr val="dk1"/>
              </a:buClr>
              <a:buSzPts val="1100"/>
              <a:buFont typeface="Arial"/>
              <a:buNone/>
            </a:pPr>
            <a:r>
              <a:rPr lang="en-GB"/>
              <a:t>How Representative  is the CYP MH Workforce</a:t>
            </a:r>
            <a:endParaRPr/>
          </a:p>
        </p:txBody>
      </p:sp>
      <p:grpSp>
        <p:nvGrpSpPr>
          <p:cNvPr id="263" name="Google Shape;263;p18"/>
          <p:cNvGrpSpPr/>
          <p:nvPr/>
        </p:nvGrpSpPr>
        <p:grpSpPr>
          <a:xfrm>
            <a:off x="3385017" y="1556924"/>
            <a:ext cx="2745836" cy="1954177"/>
            <a:chOff x="2538762" y="1395877"/>
            <a:chExt cx="2059377" cy="1237448"/>
          </a:xfrm>
        </p:grpSpPr>
        <p:sp>
          <p:nvSpPr>
            <p:cNvPr id="264" name="Google Shape;264;p18"/>
            <p:cNvSpPr txBox="1"/>
            <p:nvPr/>
          </p:nvSpPr>
          <p:spPr>
            <a:xfrm>
              <a:off x="2538775" y="1629910"/>
              <a:ext cx="1771200" cy="387795"/>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2667" b="1">
                  <a:latin typeface="Fira Sans Extra Condensed"/>
                  <a:ea typeface="Fira Sans Extra Condensed"/>
                  <a:cs typeface="Fira Sans Extra Condensed"/>
                  <a:sym typeface="Fira Sans Extra Condensed"/>
                </a:rPr>
                <a:t>BME</a:t>
              </a:r>
              <a:endParaRPr sz="2667" b="1">
                <a:latin typeface="Fira Sans Extra Condensed"/>
                <a:ea typeface="Fira Sans Extra Condensed"/>
                <a:cs typeface="Fira Sans Extra Condensed"/>
                <a:sym typeface="Fira Sans Extra Condensed"/>
              </a:endParaRPr>
            </a:p>
          </p:txBody>
        </p:sp>
        <p:sp>
          <p:nvSpPr>
            <p:cNvPr id="265" name="Google Shape;265;p18"/>
            <p:cNvSpPr txBox="1"/>
            <p:nvPr/>
          </p:nvSpPr>
          <p:spPr>
            <a:xfrm>
              <a:off x="2538774" y="1845310"/>
              <a:ext cx="2059365" cy="788015"/>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GB" sz="2489">
                  <a:latin typeface="Roboto"/>
                  <a:ea typeface="Roboto"/>
                  <a:cs typeface="Roboto"/>
                  <a:sym typeface="Roboto"/>
                </a:rPr>
                <a:t>In comparison to the communities they serve those with Asian heritage are under-represented</a:t>
              </a:r>
              <a:endParaRPr sz="2489">
                <a:latin typeface="Roboto"/>
                <a:ea typeface="Roboto"/>
                <a:cs typeface="Roboto"/>
                <a:sym typeface="Roboto"/>
              </a:endParaRPr>
            </a:p>
          </p:txBody>
        </p:sp>
        <p:sp>
          <p:nvSpPr>
            <p:cNvPr id="266" name="Google Shape;266;p18"/>
            <p:cNvSpPr txBox="1"/>
            <p:nvPr/>
          </p:nvSpPr>
          <p:spPr>
            <a:xfrm>
              <a:off x="2538762" y="1395877"/>
              <a:ext cx="1771200" cy="3111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GB" sz="2667" b="1">
                  <a:solidFill>
                    <a:schemeClr val="dk2"/>
                  </a:solidFill>
                  <a:latin typeface="Fira Sans Extra Condensed"/>
                  <a:ea typeface="Fira Sans Extra Condensed"/>
                  <a:cs typeface="Fira Sans Extra Condensed"/>
                  <a:sym typeface="Fira Sans Extra Condensed"/>
                </a:rPr>
                <a:t>RACE</a:t>
              </a:r>
              <a:endParaRPr sz="2667" b="1">
                <a:solidFill>
                  <a:schemeClr val="dk2"/>
                </a:solidFill>
                <a:latin typeface="Fira Sans Extra Condensed"/>
                <a:ea typeface="Fira Sans Extra Condensed"/>
                <a:cs typeface="Fira Sans Extra Condensed"/>
                <a:sym typeface="Fira Sans Extra Condensed"/>
              </a:endParaRPr>
            </a:p>
          </p:txBody>
        </p:sp>
      </p:grpSp>
      <p:grpSp>
        <p:nvGrpSpPr>
          <p:cNvPr id="267" name="Google Shape;267;p18"/>
          <p:cNvGrpSpPr/>
          <p:nvPr/>
        </p:nvGrpSpPr>
        <p:grpSpPr>
          <a:xfrm>
            <a:off x="3385034" y="4176521"/>
            <a:ext cx="2375567" cy="1743600"/>
            <a:chOff x="2436325" y="3354916"/>
            <a:chExt cx="1781675" cy="1307700"/>
          </a:xfrm>
        </p:grpSpPr>
        <p:grpSp>
          <p:nvGrpSpPr>
            <p:cNvPr id="268" name="Google Shape;268;p18"/>
            <p:cNvGrpSpPr/>
            <p:nvPr/>
          </p:nvGrpSpPr>
          <p:grpSpPr>
            <a:xfrm>
              <a:off x="2446804" y="3602125"/>
              <a:ext cx="1771196" cy="1060491"/>
              <a:chOff x="2874478" y="4485225"/>
              <a:chExt cx="2027700" cy="1060491"/>
            </a:xfrm>
          </p:grpSpPr>
          <p:sp>
            <p:nvSpPr>
              <p:cNvPr id="269" name="Google Shape;269;p18"/>
              <p:cNvSpPr txBox="1"/>
              <p:nvPr/>
            </p:nvSpPr>
            <p:spPr>
              <a:xfrm>
                <a:off x="2874478" y="4485225"/>
                <a:ext cx="2027700" cy="4008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2667" b="1">
                    <a:latin typeface="Fira Sans Extra Condensed"/>
                    <a:ea typeface="Fira Sans Extra Condensed"/>
                    <a:cs typeface="Fira Sans Extra Condensed"/>
                    <a:sym typeface="Fira Sans Extra Condensed"/>
                  </a:rPr>
                  <a:t>Males</a:t>
                </a:r>
                <a:endParaRPr sz="2667" b="1">
                  <a:latin typeface="Fira Sans Extra Condensed"/>
                  <a:ea typeface="Fira Sans Extra Condensed"/>
                  <a:cs typeface="Fira Sans Extra Condensed"/>
                  <a:sym typeface="Fira Sans Extra Condensed"/>
                </a:endParaRPr>
              </a:p>
            </p:txBody>
          </p:sp>
          <p:sp>
            <p:nvSpPr>
              <p:cNvPr id="270" name="Google Shape;270;p18"/>
              <p:cNvSpPr txBox="1"/>
              <p:nvPr/>
            </p:nvSpPr>
            <p:spPr>
              <a:xfrm>
                <a:off x="2874478" y="4714750"/>
                <a:ext cx="2027700" cy="830966"/>
              </a:xfrm>
              <a:prstGeom prst="rect">
                <a:avLst/>
              </a:prstGeom>
              <a:noFill/>
              <a:ln>
                <a:noFill/>
              </a:ln>
            </p:spPr>
            <p:txBody>
              <a:bodyPr spcFirstLastPara="1" wrap="square" lIns="121900" tIns="121900" rIns="121900" bIns="121900"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GB" sz="2489">
                    <a:latin typeface="Roboto"/>
                    <a:ea typeface="Roboto"/>
                    <a:cs typeface="Roboto"/>
                    <a:sym typeface="Roboto"/>
                  </a:rPr>
                  <a:t>Males are under-represented in the workforce</a:t>
                </a:r>
                <a:endParaRPr sz="2489">
                  <a:latin typeface="Roboto"/>
                  <a:ea typeface="Roboto"/>
                  <a:cs typeface="Roboto"/>
                  <a:sym typeface="Roboto"/>
                </a:endParaRPr>
              </a:p>
            </p:txBody>
          </p:sp>
        </p:grpSp>
        <p:sp>
          <p:nvSpPr>
            <p:cNvPr id="271" name="Google Shape;271;p18"/>
            <p:cNvSpPr txBox="1"/>
            <p:nvPr/>
          </p:nvSpPr>
          <p:spPr>
            <a:xfrm>
              <a:off x="2436325" y="3354916"/>
              <a:ext cx="1771200" cy="3111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2667" b="1">
                  <a:solidFill>
                    <a:schemeClr val="lt2"/>
                  </a:solidFill>
                  <a:latin typeface="Fira Sans Extra Condensed"/>
                  <a:ea typeface="Fira Sans Extra Condensed"/>
                  <a:cs typeface="Fira Sans Extra Condensed"/>
                  <a:sym typeface="Fira Sans Extra Condensed"/>
                </a:rPr>
                <a:t>GENDER</a:t>
              </a:r>
              <a:endParaRPr sz="2667" b="1">
                <a:solidFill>
                  <a:schemeClr val="lt2"/>
                </a:solidFill>
                <a:latin typeface="Fira Sans Extra Condensed"/>
                <a:ea typeface="Fira Sans Extra Condensed"/>
                <a:cs typeface="Fira Sans Extra Condensed"/>
                <a:sym typeface="Fira Sans Extra Condensed"/>
              </a:endParaRPr>
            </a:p>
          </p:txBody>
        </p:sp>
      </p:grpSp>
      <p:grpSp>
        <p:nvGrpSpPr>
          <p:cNvPr id="272" name="Google Shape;272;p18"/>
          <p:cNvGrpSpPr/>
          <p:nvPr/>
        </p:nvGrpSpPr>
        <p:grpSpPr>
          <a:xfrm>
            <a:off x="8450454" y="1636877"/>
            <a:ext cx="3231855" cy="2104960"/>
            <a:chOff x="6337840" y="1227658"/>
            <a:chExt cx="2423891" cy="1578720"/>
          </a:xfrm>
        </p:grpSpPr>
        <p:sp>
          <p:nvSpPr>
            <p:cNvPr id="273" name="Google Shape;273;p18"/>
            <p:cNvSpPr txBox="1"/>
            <p:nvPr/>
          </p:nvSpPr>
          <p:spPr>
            <a:xfrm>
              <a:off x="6337840" y="1525986"/>
              <a:ext cx="1771196" cy="3966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GB" sz="2667" b="1">
                  <a:latin typeface="Fira Sans Extra Condensed"/>
                  <a:ea typeface="Fira Sans Extra Condensed"/>
                  <a:cs typeface="Fira Sans Extra Condensed"/>
                  <a:sym typeface="Fira Sans Extra Condensed"/>
                </a:rPr>
                <a:t>Disability</a:t>
              </a:r>
              <a:endParaRPr sz="2667" b="1">
                <a:latin typeface="Fira Sans Extra Condensed"/>
                <a:ea typeface="Fira Sans Extra Condensed"/>
                <a:cs typeface="Fira Sans Extra Condensed"/>
                <a:sym typeface="Fira Sans Extra Condensed"/>
              </a:endParaRPr>
            </a:p>
          </p:txBody>
        </p:sp>
        <p:sp>
          <p:nvSpPr>
            <p:cNvPr id="274" name="Google Shape;274;p18"/>
            <p:cNvSpPr txBox="1"/>
            <p:nvPr/>
          </p:nvSpPr>
          <p:spPr>
            <a:xfrm>
              <a:off x="6347243" y="1759968"/>
              <a:ext cx="2414488" cy="1046410"/>
            </a:xfrm>
            <a:prstGeom prst="rect">
              <a:avLst/>
            </a:prstGeom>
            <a:noFill/>
            <a:ln>
              <a:noFill/>
            </a:ln>
          </p:spPr>
          <p:txBody>
            <a:bodyPr spcFirstLastPara="1" wrap="square" lIns="121900" tIns="121900" rIns="121900" bIns="121900"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GB" sz="2489">
                  <a:latin typeface="Roboto"/>
                  <a:ea typeface="Roboto"/>
                  <a:cs typeface="Roboto"/>
                  <a:sym typeface="Roboto"/>
                </a:rPr>
                <a:t>People with disabilities and different abilities are under-represented in the workforce</a:t>
              </a:r>
              <a:endParaRPr sz="2489">
                <a:latin typeface="Roboto"/>
                <a:ea typeface="Roboto"/>
                <a:cs typeface="Roboto"/>
                <a:sym typeface="Roboto"/>
              </a:endParaRPr>
            </a:p>
          </p:txBody>
        </p:sp>
        <p:sp>
          <p:nvSpPr>
            <p:cNvPr id="275" name="Google Shape;275;p18"/>
            <p:cNvSpPr txBox="1"/>
            <p:nvPr/>
          </p:nvSpPr>
          <p:spPr>
            <a:xfrm>
              <a:off x="6339094" y="1227658"/>
              <a:ext cx="1771200" cy="3111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2667" b="1">
                  <a:solidFill>
                    <a:schemeClr val="accent2"/>
                  </a:solidFill>
                  <a:latin typeface="Fira Sans Extra Condensed"/>
                  <a:ea typeface="Fira Sans Extra Condensed"/>
                  <a:cs typeface="Fira Sans Extra Condensed"/>
                  <a:sym typeface="Fira Sans Extra Condensed"/>
                </a:rPr>
                <a:t>DIVERSITY</a:t>
              </a:r>
              <a:endParaRPr sz="2667" b="1">
                <a:solidFill>
                  <a:schemeClr val="accent2"/>
                </a:solidFill>
                <a:latin typeface="Fira Sans Extra Condensed"/>
                <a:ea typeface="Fira Sans Extra Condensed"/>
                <a:cs typeface="Fira Sans Extra Condensed"/>
                <a:sym typeface="Fira Sans Extra Condensed"/>
              </a:endParaRPr>
            </a:p>
          </p:txBody>
        </p:sp>
      </p:grpSp>
      <p:grpSp>
        <p:nvGrpSpPr>
          <p:cNvPr id="276" name="Google Shape;276;p18"/>
          <p:cNvGrpSpPr/>
          <p:nvPr/>
        </p:nvGrpSpPr>
        <p:grpSpPr>
          <a:xfrm>
            <a:off x="8450453" y="3808665"/>
            <a:ext cx="3231855" cy="2765467"/>
            <a:chOff x="6226418" y="3354916"/>
            <a:chExt cx="2423891" cy="2074100"/>
          </a:xfrm>
        </p:grpSpPr>
        <p:grpSp>
          <p:nvGrpSpPr>
            <p:cNvPr id="277" name="Google Shape;277;p18"/>
            <p:cNvGrpSpPr/>
            <p:nvPr/>
          </p:nvGrpSpPr>
          <p:grpSpPr>
            <a:xfrm>
              <a:off x="6226418" y="3661350"/>
              <a:ext cx="2423891" cy="1767666"/>
              <a:chOff x="2862474" y="4544450"/>
              <a:chExt cx="2774919" cy="1767666"/>
            </a:xfrm>
          </p:grpSpPr>
          <p:sp>
            <p:nvSpPr>
              <p:cNvPr id="278" name="Google Shape;278;p18"/>
              <p:cNvSpPr txBox="1"/>
              <p:nvPr/>
            </p:nvSpPr>
            <p:spPr>
              <a:xfrm>
                <a:off x="2862481" y="4544450"/>
                <a:ext cx="2423048" cy="4053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2667" b="1">
                    <a:latin typeface="Fira Sans Extra Condensed"/>
                    <a:ea typeface="Fira Sans Extra Condensed"/>
                    <a:cs typeface="Fira Sans Extra Condensed"/>
                    <a:sym typeface="Fira Sans Extra Condensed"/>
                  </a:rPr>
                  <a:t>Diverse Attainment</a:t>
                </a:r>
                <a:endParaRPr sz="2667" b="1">
                  <a:latin typeface="Fira Sans Extra Condensed"/>
                  <a:ea typeface="Fira Sans Extra Condensed"/>
                  <a:cs typeface="Fira Sans Extra Condensed"/>
                  <a:sym typeface="Fira Sans Extra Condensed"/>
                </a:endParaRPr>
              </a:p>
            </p:txBody>
          </p:sp>
          <p:sp>
            <p:nvSpPr>
              <p:cNvPr id="279" name="Google Shape;279;p18"/>
              <p:cNvSpPr txBox="1"/>
              <p:nvPr/>
            </p:nvSpPr>
            <p:spPr>
              <a:xfrm>
                <a:off x="2862474" y="4834819"/>
                <a:ext cx="2774919" cy="1477297"/>
              </a:xfrm>
              <a:prstGeom prst="rect">
                <a:avLst/>
              </a:prstGeom>
              <a:noFill/>
              <a:ln>
                <a:noFill/>
              </a:ln>
            </p:spPr>
            <p:txBody>
              <a:bodyPr spcFirstLastPara="1" wrap="square" lIns="121900" tIns="121900" rIns="121900" bIns="121900"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GB" sz="2489">
                    <a:latin typeface="Roboto"/>
                    <a:ea typeface="Roboto"/>
                    <a:cs typeface="Roboto"/>
                    <a:sym typeface="Roboto"/>
                  </a:rPr>
                  <a:t>Most trainees are educated to level 6 meaning that those with a diverse educational background are under-represented (EEBP route)</a:t>
                </a:r>
                <a:endParaRPr sz="2489">
                  <a:latin typeface="Roboto"/>
                  <a:ea typeface="Roboto"/>
                  <a:cs typeface="Roboto"/>
                  <a:sym typeface="Roboto"/>
                </a:endParaRPr>
              </a:p>
            </p:txBody>
          </p:sp>
        </p:grpSp>
        <p:sp>
          <p:nvSpPr>
            <p:cNvPr id="280" name="Google Shape;280;p18"/>
            <p:cNvSpPr txBox="1"/>
            <p:nvPr/>
          </p:nvSpPr>
          <p:spPr>
            <a:xfrm>
              <a:off x="6226425" y="3354916"/>
              <a:ext cx="1771200" cy="3111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2667" b="1">
                  <a:solidFill>
                    <a:schemeClr val="accent1"/>
                  </a:solidFill>
                  <a:latin typeface="Fira Sans Extra Condensed"/>
                  <a:ea typeface="Fira Sans Extra Condensed"/>
                  <a:cs typeface="Fira Sans Extra Condensed"/>
                  <a:sym typeface="Fira Sans Extra Condensed"/>
                </a:rPr>
                <a:t>Education</a:t>
              </a:r>
              <a:endParaRPr sz="2667" b="1">
                <a:solidFill>
                  <a:schemeClr val="accent1"/>
                </a:solidFill>
                <a:latin typeface="Fira Sans Extra Condensed"/>
                <a:ea typeface="Fira Sans Extra Condensed"/>
                <a:cs typeface="Fira Sans Extra Condensed"/>
                <a:sym typeface="Fira Sans Extra Condensed"/>
              </a:endParaRPr>
            </a:p>
          </p:txBody>
        </p:sp>
      </p:grpSp>
      <p:sp>
        <p:nvSpPr>
          <p:cNvPr id="281" name="Google Shape;281;p18"/>
          <p:cNvSpPr/>
          <p:nvPr/>
        </p:nvSpPr>
        <p:spPr>
          <a:xfrm>
            <a:off x="6445320" y="1718577"/>
            <a:ext cx="1803600" cy="1803600"/>
          </a:xfrm>
          <a:prstGeom prst="pie">
            <a:avLst>
              <a:gd name="adj1" fmla="val 1563165"/>
              <a:gd name="adj2" fmla="val 16200000"/>
            </a:avLst>
          </a:prstGeom>
          <a:solidFill>
            <a:schemeClr val="accent2"/>
          </a:solid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82" name="Google Shape;282;p18"/>
          <p:cNvSpPr/>
          <p:nvPr/>
        </p:nvSpPr>
        <p:spPr>
          <a:xfrm>
            <a:off x="6445320" y="4118560"/>
            <a:ext cx="1803600" cy="1803600"/>
          </a:xfrm>
          <a:prstGeom prst="pie">
            <a:avLst>
              <a:gd name="adj1" fmla="val 8608177"/>
              <a:gd name="adj2" fmla="val 16200000"/>
            </a:avLst>
          </a:prstGeom>
          <a:solidFill>
            <a:schemeClr val="accent1"/>
          </a:solid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83" name="Google Shape;283;p18"/>
          <p:cNvSpPr/>
          <p:nvPr/>
        </p:nvSpPr>
        <p:spPr>
          <a:xfrm>
            <a:off x="1378220" y="4118560"/>
            <a:ext cx="1803600" cy="1803600"/>
          </a:xfrm>
          <a:prstGeom prst="pie">
            <a:avLst>
              <a:gd name="adj1" fmla="val 5956957"/>
              <a:gd name="adj2" fmla="val 16200000"/>
            </a:avLst>
          </a:prstGeom>
          <a:solidFill>
            <a:schemeClr val="lt2"/>
          </a:solid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84" name="Google Shape;284;p18"/>
          <p:cNvSpPr/>
          <p:nvPr/>
        </p:nvSpPr>
        <p:spPr>
          <a:xfrm>
            <a:off x="1378203" y="1718577"/>
            <a:ext cx="1803600" cy="1803600"/>
          </a:xfrm>
          <a:prstGeom prst="pie">
            <a:avLst>
              <a:gd name="adj1" fmla="val 21577490"/>
              <a:gd name="adj2" fmla="val 16200000"/>
            </a:avLst>
          </a:prstGeom>
          <a:solidFill>
            <a:schemeClr val="dk2"/>
          </a:solid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85" name="Google Shape;285;p18"/>
          <p:cNvSpPr/>
          <p:nvPr/>
        </p:nvSpPr>
        <p:spPr>
          <a:xfrm>
            <a:off x="1701233" y="2041167"/>
            <a:ext cx="1157600" cy="1157600"/>
          </a:xfrm>
          <a:prstGeom prst="ellipse">
            <a:avLst/>
          </a:prstGeom>
          <a:solidFill>
            <a:schemeClr val="accent3"/>
          </a:solid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86" name="Google Shape;286;p18"/>
          <p:cNvSpPr/>
          <p:nvPr/>
        </p:nvSpPr>
        <p:spPr>
          <a:xfrm>
            <a:off x="1701233" y="4441567"/>
            <a:ext cx="1157600" cy="1157600"/>
          </a:xfrm>
          <a:prstGeom prst="ellipse">
            <a:avLst/>
          </a:prstGeom>
          <a:solidFill>
            <a:schemeClr val="accent3"/>
          </a:solid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87" name="Google Shape;287;p18"/>
          <p:cNvSpPr/>
          <p:nvPr/>
        </p:nvSpPr>
        <p:spPr>
          <a:xfrm>
            <a:off x="6768333" y="2041167"/>
            <a:ext cx="1157600" cy="1157600"/>
          </a:xfrm>
          <a:prstGeom prst="ellipse">
            <a:avLst/>
          </a:prstGeom>
          <a:solidFill>
            <a:schemeClr val="accent3"/>
          </a:solid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88" name="Google Shape;288;p18"/>
          <p:cNvSpPr/>
          <p:nvPr/>
        </p:nvSpPr>
        <p:spPr>
          <a:xfrm>
            <a:off x="6768333" y="4441567"/>
            <a:ext cx="1157600" cy="1157600"/>
          </a:xfrm>
          <a:prstGeom prst="ellipse">
            <a:avLst/>
          </a:prstGeom>
          <a:solidFill>
            <a:schemeClr val="accent3"/>
          </a:solid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nvGrpSpPr>
          <p:cNvPr id="289" name="Google Shape;289;p18"/>
          <p:cNvGrpSpPr/>
          <p:nvPr/>
        </p:nvGrpSpPr>
        <p:grpSpPr>
          <a:xfrm>
            <a:off x="7012179" y="4706121"/>
            <a:ext cx="640600" cy="581900"/>
            <a:chOff x="2882050" y="1609825"/>
            <a:chExt cx="480450" cy="436425"/>
          </a:xfrm>
        </p:grpSpPr>
        <p:sp>
          <p:nvSpPr>
            <p:cNvPr id="290" name="Google Shape;290;p18"/>
            <p:cNvSpPr/>
            <p:nvPr/>
          </p:nvSpPr>
          <p:spPr>
            <a:xfrm>
              <a:off x="2908025" y="1689200"/>
              <a:ext cx="428500" cy="322200"/>
            </a:xfrm>
            <a:custGeom>
              <a:avLst/>
              <a:gdLst/>
              <a:ahLst/>
              <a:cxnLst/>
              <a:rect l="l" t="t" r="r" b="b"/>
              <a:pathLst>
                <a:path w="17140" h="12888" extrusionOk="0">
                  <a:moveTo>
                    <a:pt x="1550" y="0"/>
                  </a:moveTo>
                  <a:cubicBezTo>
                    <a:pt x="696" y="0"/>
                    <a:pt x="0" y="698"/>
                    <a:pt x="0" y="1551"/>
                  </a:cubicBezTo>
                  <a:lnTo>
                    <a:pt x="0" y="12888"/>
                  </a:lnTo>
                  <a:lnTo>
                    <a:pt x="17140" y="12888"/>
                  </a:lnTo>
                  <a:lnTo>
                    <a:pt x="17140" y="1551"/>
                  </a:lnTo>
                  <a:cubicBezTo>
                    <a:pt x="17140" y="698"/>
                    <a:pt x="16444" y="0"/>
                    <a:pt x="15590" y="0"/>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91" name="Google Shape;291;p18"/>
            <p:cNvSpPr/>
            <p:nvPr/>
          </p:nvSpPr>
          <p:spPr>
            <a:xfrm>
              <a:off x="2908025" y="1689200"/>
              <a:ext cx="428500" cy="322200"/>
            </a:xfrm>
            <a:custGeom>
              <a:avLst/>
              <a:gdLst/>
              <a:ahLst/>
              <a:cxnLst/>
              <a:rect l="l" t="t" r="r" b="b"/>
              <a:pathLst>
                <a:path w="17140" h="12888" extrusionOk="0">
                  <a:moveTo>
                    <a:pt x="1550" y="0"/>
                  </a:moveTo>
                  <a:cubicBezTo>
                    <a:pt x="696" y="0"/>
                    <a:pt x="0" y="698"/>
                    <a:pt x="0" y="1551"/>
                  </a:cubicBezTo>
                  <a:lnTo>
                    <a:pt x="0" y="12888"/>
                  </a:lnTo>
                  <a:lnTo>
                    <a:pt x="17140" y="12888"/>
                  </a:lnTo>
                  <a:lnTo>
                    <a:pt x="17140" y="12091"/>
                  </a:lnTo>
                  <a:lnTo>
                    <a:pt x="17140" y="11025"/>
                  </a:lnTo>
                  <a:lnTo>
                    <a:pt x="10568" y="11025"/>
                  </a:lnTo>
                  <a:cubicBezTo>
                    <a:pt x="10213" y="11025"/>
                    <a:pt x="9885" y="11196"/>
                    <a:pt x="9701" y="11480"/>
                  </a:cubicBezTo>
                  <a:lnTo>
                    <a:pt x="9629" y="11579"/>
                  </a:lnTo>
                  <a:lnTo>
                    <a:pt x="7482" y="11579"/>
                  </a:lnTo>
                  <a:lnTo>
                    <a:pt x="7410" y="11480"/>
                  </a:lnTo>
                  <a:cubicBezTo>
                    <a:pt x="7211" y="11196"/>
                    <a:pt x="6885" y="11025"/>
                    <a:pt x="6543" y="11025"/>
                  </a:cubicBezTo>
                  <a:lnTo>
                    <a:pt x="3342" y="11025"/>
                  </a:lnTo>
                  <a:cubicBezTo>
                    <a:pt x="2845" y="11025"/>
                    <a:pt x="2432" y="10612"/>
                    <a:pt x="2432" y="10115"/>
                  </a:cubicBezTo>
                  <a:lnTo>
                    <a:pt x="2432" y="769"/>
                  </a:lnTo>
                  <a:cubicBezTo>
                    <a:pt x="2432" y="484"/>
                    <a:pt x="2517" y="228"/>
                    <a:pt x="2646"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92" name="Google Shape;292;p18"/>
            <p:cNvSpPr/>
            <p:nvPr/>
          </p:nvSpPr>
          <p:spPr>
            <a:xfrm>
              <a:off x="2937875" y="1719075"/>
              <a:ext cx="368800" cy="234375"/>
            </a:xfrm>
            <a:custGeom>
              <a:avLst/>
              <a:gdLst/>
              <a:ahLst/>
              <a:cxnLst/>
              <a:rect l="l" t="t" r="r" b="b"/>
              <a:pathLst>
                <a:path w="14752" h="9375" extrusionOk="0">
                  <a:moveTo>
                    <a:pt x="356" y="0"/>
                  </a:moveTo>
                  <a:cubicBezTo>
                    <a:pt x="157" y="0"/>
                    <a:pt x="1" y="171"/>
                    <a:pt x="1" y="356"/>
                  </a:cubicBezTo>
                  <a:lnTo>
                    <a:pt x="1" y="9075"/>
                  </a:lnTo>
                  <a:cubicBezTo>
                    <a:pt x="1" y="9232"/>
                    <a:pt x="143" y="9375"/>
                    <a:pt x="314" y="9375"/>
                  </a:cubicBezTo>
                  <a:lnTo>
                    <a:pt x="14438" y="9375"/>
                  </a:lnTo>
                  <a:cubicBezTo>
                    <a:pt x="14609" y="9375"/>
                    <a:pt x="14751" y="9232"/>
                    <a:pt x="14751" y="9075"/>
                  </a:cubicBezTo>
                  <a:lnTo>
                    <a:pt x="14751" y="356"/>
                  </a:lnTo>
                  <a:cubicBezTo>
                    <a:pt x="14751" y="171"/>
                    <a:pt x="14595" y="0"/>
                    <a:pt x="14396" y="0"/>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93" name="Google Shape;293;p18"/>
            <p:cNvSpPr/>
            <p:nvPr/>
          </p:nvSpPr>
          <p:spPr>
            <a:xfrm>
              <a:off x="2937875" y="1719075"/>
              <a:ext cx="34175" cy="234375"/>
            </a:xfrm>
            <a:custGeom>
              <a:avLst/>
              <a:gdLst/>
              <a:ahLst/>
              <a:cxnLst/>
              <a:rect l="l" t="t" r="r" b="b"/>
              <a:pathLst>
                <a:path w="1367" h="9375" extrusionOk="0">
                  <a:moveTo>
                    <a:pt x="356" y="0"/>
                  </a:moveTo>
                  <a:cubicBezTo>
                    <a:pt x="157" y="0"/>
                    <a:pt x="1" y="171"/>
                    <a:pt x="1" y="356"/>
                  </a:cubicBezTo>
                  <a:lnTo>
                    <a:pt x="1" y="9075"/>
                  </a:lnTo>
                  <a:cubicBezTo>
                    <a:pt x="1" y="9232"/>
                    <a:pt x="143" y="9375"/>
                    <a:pt x="314" y="9375"/>
                  </a:cubicBezTo>
                  <a:lnTo>
                    <a:pt x="1366" y="9375"/>
                  </a:lnTo>
                  <a:cubicBezTo>
                    <a:pt x="1295" y="9246"/>
                    <a:pt x="1238" y="9090"/>
                    <a:pt x="1238" y="8920"/>
                  </a:cubicBezTo>
                  <a:lnTo>
                    <a:pt x="1238" y="0"/>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94" name="Google Shape;294;p18"/>
            <p:cNvSpPr/>
            <p:nvPr/>
          </p:nvSpPr>
          <p:spPr>
            <a:xfrm>
              <a:off x="3023575" y="1643675"/>
              <a:ext cx="197400" cy="169300"/>
            </a:xfrm>
            <a:custGeom>
              <a:avLst/>
              <a:gdLst/>
              <a:ahLst/>
              <a:cxnLst/>
              <a:rect l="l" t="t" r="r" b="b"/>
              <a:pathLst>
                <a:path w="7896" h="6772" extrusionOk="0">
                  <a:moveTo>
                    <a:pt x="3955" y="1"/>
                  </a:moveTo>
                  <a:lnTo>
                    <a:pt x="0" y="1609"/>
                  </a:lnTo>
                  <a:lnTo>
                    <a:pt x="0" y="5307"/>
                  </a:lnTo>
                  <a:cubicBezTo>
                    <a:pt x="0" y="6117"/>
                    <a:pt x="655" y="6772"/>
                    <a:pt x="1466" y="6772"/>
                  </a:cubicBezTo>
                  <a:lnTo>
                    <a:pt x="6430" y="6772"/>
                  </a:lnTo>
                  <a:cubicBezTo>
                    <a:pt x="7241" y="6772"/>
                    <a:pt x="7896" y="6117"/>
                    <a:pt x="7896" y="5307"/>
                  </a:cubicBezTo>
                  <a:lnTo>
                    <a:pt x="7896" y="1821"/>
                  </a:lnTo>
                  <a:lnTo>
                    <a:pt x="3955" y="1"/>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95" name="Google Shape;295;p18"/>
            <p:cNvSpPr/>
            <p:nvPr/>
          </p:nvSpPr>
          <p:spPr>
            <a:xfrm>
              <a:off x="2889150" y="1983650"/>
              <a:ext cx="466250" cy="55500"/>
            </a:xfrm>
            <a:custGeom>
              <a:avLst/>
              <a:gdLst/>
              <a:ahLst/>
              <a:cxnLst/>
              <a:rect l="l" t="t" r="r" b="b"/>
              <a:pathLst>
                <a:path w="18650" h="2220" extrusionOk="0">
                  <a:moveTo>
                    <a:pt x="285" y="0"/>
                  </a:moveTo>
                  <a:cubicBezTo>
                    <a:pt x="129" y="0"/>
                    <a:pt x="1" y="114"/>
                    <a:pt x="1" y="271"/>
                  </a:cubicBezTo>
                  <a:lnTo>
                    <a:pt x="1" y="584"/>
                  </a:lnTo>
                  <a:cubicBezTo>
                    <a:pt x="1" y="1494"/>
                    <a:pt x="740" y="2219"/>
                    <a:pt x="1637" y="2219"/>
                  </a:cubicBezTo>
                  <a:lnTo>
                    <a:pt x="17013" y="2219"/>
                  </a:lnTo>
                  <a:cubicBezTo>
                    <a:pt x="17910" y="2219"/>
                    <a:pt x="18649" y="1494"/>
                    <a:pt x="18649" y="584"/>
                  </a:cubicBezTo>
                  <a:lnTo>
                    <a:pt x="18649" y="271"/>
                  </a:lnTo>
                  <a:cubicBezTo>
                    <a:pt x="18649" y="114"/>
                    <a:pt x="18521" y="0"/>
                    <a:pt x="18365" y="0"/>
                  </a:cubicBezTo>
                  <a:lnTo>
                    <a:pt x="11323" y="0"/>
                  </a:lnTo>
                  <a:cubicBezTo>
                    <a:pt x="11224" y="0"/>
                    <a:pt x="11124" y="43"/>
                    <a:pt x="11067" y="129"/>
                  </a:cubicBezTo>
                  <a:lnTo>
                    <a:pt x="10982" y="243"/>
                  </a:lnTo>
                  <a:cubicBezTo>
                    <a:pt x="10854" y="442"/>
                    <a:pt x="10640" y="556"/>
                    <a:pt x="10399" y="556"/>
                  </a:cubicBezTo>
                  <a:lnTo>
                    <a:pt x="8209" y="556"/>
                  </a:lnTo>
                  <a:cubicBezTo>
                    <a:pt x="7981" y="556"/>
                    <a:pt x="7753" y="442"/>
                    <a:pt x="7625" y="243"/>
                  </a:cubicBezTo>
                  <a:lnTo>
                    <a:pt x="7540" y="129"/>
                  </a:lnTo>
                  <a:cubicBezTo>
                    <a:pt x="7483" y="43"/>
                    <a:pt x="7397" y="0"/>
                    <a:pt x="7298"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96" name="Google Shape;296;p18"/>
            <p:cNvSpPr/>
            <p:nvPr/>
          </p:nvSpPr>
          <p:spPr>
            <a:xfrm>
              <a:off x="3023575" y="1643675"/>
              <a:ext cx="197400" cy="169300"/>
            </a:xfrm>
            <a:custGeom>
              <a:avLst/>
              <a:gdLst/>
              <a:ahLst/>
              <a:cxnLst/>
              <a:rect l="l" t="t" r="r" b="b"/>
              <a:pathLst>
                <a:path w="7896" h="6772" extrusionOk="0">
                  <a:moveTo>
                    <a:pt x="3955" y="1"/>
                  </a:moveTo>
                  <a:lnTo>
                    <a:pt x="0" y="1609"/>
                  </a:lnTo>
                  <a:lnTo>
                    <a:pt x="0" y="3372"/>
                  </a:lnTo>
                  <a:lnTo>
                    <a:pt x="0" y="5307"/>
                  </a:lnTo>
                  <a:cubicBezTo>
                    <a:pt x="0" y="6117"/>
                    <a:pt x="655" y="6772"/>
                    <a:pt x="1466" y="6772"/>
                  </a:cubicBezTo>
                  <a:lnTo>
                    <a:pt x="6430" y="6772"/>
                  </a:lnTo>
                  <a:cubicBezTo>
                    <a:pt x="6970" y="6772"/>
                    <a:pt x="7440" y="6487"/>
                    <a:pt x="7696" y="6047"/>
                  </a:cubicBezTo>
                  <a:lnTo>
                    <a:pt x="2675" y="6047"/>
                  </a:lnTo>
                  <a:cubicBezTo>
                    <a:pt x="1864" y="6047"/>
                    <a:pt x="1210" y="5392"/>
                    <a:pt x="1210" y="4596"/>
                  </a:cubicBezTo>
                  <a:lnTo>
                    <a:pt x="1210" y="4425"/>
                  </a:lnTo>
                  <a:cubicBezTo>
                    <a:pt x="1210" y="4283"/>
                    <a:pt x="1328" y="4182"/>
                    <a:pt x="1453" y="4182"/>
                  </a:cubicBezTo>
                  <a:cubicBezTo>
                    <a:pt x="1491" y="4182"/>
                    <a:pt x="1529" y="4191"/>
                    <a:pt x="1565" y="4211"/>
                  </a:cubicBezTo>
                  <a:lnTo>
                    <a:pt x="3401" y="5193"/>
                  </a:lnTo>
                  <a:cubicBezTo>
                    <a:pt x="3557" y="5279"/>
                    <a:pt x="3742" y="5321"/>
                    <a:pt x="3926" y="5321"/>
                  </a:cubicBezTo>
                  <a:cubicBezTo>
                    <a:pt x="4112" y="5321"/>
                    <a:pt x="4296" y="5279"/>
                    <a:pt x="4467" y="5193"/>
                  </a:cubicBezTo>
                  <a:lnTo>
                    <a:pt x="7896" y="3344"/>
                  </a:lnTo>
                  <a:lnTo>
                    <a:pt x="7896" y="1821"/>
                  </a:lnTo>
                  <a:lnTo>
                    <a:pt x="3955" y="1"/>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97" name="Google Shape;297;p18"/>
            <p:cNvSpPr/>
            <p:nvPr/>
          </p:nvSpPr>
          <p:spPr>
            <a:xfrm>
              <a:off x="2996925" y="1617000"/>
              <a:ext cx="250000" cy="141225"/>
            </a:xfrm>
            <a:custGeom>
              <a:avLst/>
              <a:gdLst/>
              <a:ahLst/>
              <a:cxnLst/>
              <a:rect l="l" t="t" r="r" b="b"/>
              <a:pathLst>
                <a:path w="10000" h="5649" extrusionOk="0">
                  <a:moveTo>
                    <a:pt x="5000" y="1"/>
                  </a:moveTo>
                  <a:cubicBezTo>
                    <a:pt x="4939" y="1"/>
                    <a:pt x="4879" y="15"/>
                    <a:pt x="4822" y="44"/>
                  </a:cubicBezTo>
                  <a:lnTo>
                    <a:pt x="256" y="2490"/>
                  </a:lnTo>
                  <a:cubicBezTo>
                    <a:pt x="0" y="2632"/>
                    <a:pt x="0" y="3002"/>
                    <a:pt x="256" y="3144"/>
                  </a:cubicBezTo>
                  <a:lnTo>
                    <a:pt x="4822" y="5606"/>
                  </a:lnTo>
                  <a:cubicBezTo>
                    <a:pt x="4879" y="5634"/>
                    <a:pt x="4939" y="5649"/>
                    <a:pt x="5000" y="5649"/>
                  </a:cubicBezTo>
                  <a:cubicBezTo>
                    <a:pt x="5060" y="5649"/>
                    <a:pt x="5121" y="5634"/>
                    <a:pt x="5178" y="5606"/>
                  </a:cubicBezTo>
                  <a:lnTo>
                    <a:pt x="9730" y="3144"/>
                  </a:lnTo>
                  <a:cubicBezTo>
                    <a:pt x="9999" y="3002"/>
                    <a:pt x="9999" y="2632"/>
                    <a:pt x="9730" y="2490"/>
                  </a:cubicBezTo>
                  <a:lnTo>
                    <a:pt x="5178" y="44"/>
                  </a:lnTo>
                  <a:cubicBezTo>
                    <a:pt x="5121" y="15"/>
                    <a:pt x="5060" y="1"/>
                    <a:pt x="5000"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98" name="Google Shape;298;p18"/>
            <p:cNvSpPr/>
            <p:nvPr/>
          </p:nvSpPr>
          <p:spPr>
            <a:xfrm>
              <a:off x="2996925" y="1617000"/>
              <a:ext cx="154700" cy="141225"/>
            </a:xfrm>
            <a:custGeom>
              <a:avLst/>
              <a:gdLst/>
              <a:ahLst/>
              <a:cxnLst/>
              <a:rect l="l" t="t" r="r" b="b"/>
              <a:pathLst>
                <a:path w="6188" h="5649" extrusionOk="0">
                  <a:moveTo>
                    <a:pt x="5000" y="1"/>
                  </a:moveTo>
                  <a:cubicBezTo>
                    <a:pt x="4939" y="1"/>
                    <a:pt x="4879" y="15"/>
                    <a:pt x="4822" y="44"/>
                  </a:cubicBezTo>
                  <a:lnTo>
                    <a:pt x="256" y="2490"/>
                  </a:lnTo>
                  <a:cubicBezTo>
                    <a:pt x="0" y="2632"/>
                    <a:pt x="0" y="3002"/>
                    <a:pt x="256" y="3144"/>
                  </a:cubicBezTo>
                  <a:lnTo>
                    <a:pt x="4822" y="5606"/>
                  </a:lnTo>
                  <a:cubicBezTo>
                    <a:pt x="4879" y="5634"/>
                    <a:pt x="4939" y="5649"/>
                    <a:pt x="5000" y="5649"/>
                  </a:cubicBezTo>
                  <a:cubicBezTo>
                    <a:pt x="5060" y="5649"/>
                    <a:pt x="5121" y="5634"/>
                    <a:pt x="5178" y="5606"/>
                  </a:cubicBezTo>
                  <a:lnTo>
                    <a:pt x="6187" y="5051"/>
                  </a:lnTo>
                  <a:lnTo>
                    <a:pt x="2276" y="2960"/>
                  </a:lnTo>
                  <a:cubicBezTo>
                    <a:pt x="2020" y="2818"/>
                    <a:pt x="2020" y="2448"/>
                    <a:pt x="2276" y="2306"/>
                  </a:cubicBezTo>
                  <a:lnTo>
                    <a:pt x="5832" y="400"/>
                  </a:lnTo>
                  <a:lnTo>
                    <a:pt x="5178" y="44"/>
                  </a:lnTo>
                  <a:cubicBezTo>
                    <a:pt x="5121" y="15"/>
                    <a:pt x="5060" y="1"/>
                    <a:pt x="5000"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99" name="Google Shape;299;p18"/>
            <p:cNvSpPr/>
            <p:nvPr/>
          </p:nvSpPr>
          <p:spPr>
            <a:xfrm>
              <a:off x="3219525" y="1836425"/>
              <a:ext cx="37350" cy="37000"/>
            </a:xfrm>
            <a:custGeom>
              <a:avLst/>
              <a:gdLst/>
              <a:ahLst/>
              <a:cxnLst/>
              <a:rect l="l" t="t" r="r" b="b"/>
              <a:pathLst>
                <a:path w="1494" h="1480" extrusionOk="0">
                  <a:moveTo>
                    <a:pt x="740" y="0"/>
                  </a:moveTo>
                  <a:cubicBezTo>
                    <a:pt x="342" y="0"/>
                    <a:pt x="1" y="328"/>
                    <a:pt x="1" y="740"/>
                  </a:cubicBezTo>
                  <a:cubicBezTo>
                    <a:pt x="1" y="1153"/>
                    <a:pt x="342" y="1480"/>
                    <a:pt x="740" y="1480"/>
                  </a:cubicBezTo>
                  <a:cubicBezTo>
                    <a:pt x="1152" y="1480"/>
                    <a:pt x="1494" y="1153"/>
                    <a:pt x="1494" y="740"/>
                  </a:cubicBezTo>
                  <a:cubicBezTo>
                    <a:pt x="1494" y="328"/>
                    <a:pt x="1152" y="0"/>
                    <a:pt x="740"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00" name="Google Shape;300;p18"/>
            <p:cNvSpPr/>
            <p:nvPr/>
          </p:nvSpPr>
          <p:spPr>
            <a:xfrm>
              <a:off x="2882050" y="1682075"/>
              <a:ext cx="480450" cy="364175"/>
            </a:xfrm>
            <a:custGeom>
              <a:avLst/>
              <a:gdLst/>
              <a:ahLst/>
              <a:cxnLst/>
              <a:rect l="l" t="t" r="r" b="b"/>
              <a:pathLst>
                <a:path w="19218" h="14567" extrusionOk="0">
                  <a:moveTo>
                    <a:pt x="2589" y="1"/>
                  </a:moveTo>
                  <a:cubicBezTo>
                    <a:pt x="1580" y="1"/>
                    <a:pt x="755" y="826"/>
                    <a:pt x="755" y="1836"/>
                  </a:cubicBezTo>
                  <a:lnTo>
                    <a:pt x="755" y="11779"/>
                  </a:lnTo>
                  <a:lnTo>
                    <a:pt x="442" y="11779"/>
                  </a:lnTo>
                  <a:cubicBezTo>
                    <a:pt x="199" y="11779"/>
                    <a:pt x="0" y="11978"/>
                    <a:pt x="0" y="12220"/>
                  </a:cubicBezTo>
                  <a:lnTo>
                    <a:pt x="0" y="12647"/>
                  </a:lnTo>
                  <a:cubicBezTo>
                    <a:pt x="0" y="13700"/>
                    <a:pt x="868" y="14567"/>
                    <a:pt x="1921" y="14567"/>
                  </a:cubicBezTo>
                  <a:lnTo>
                    <a:pt x="17297" y="14567"/>
                  </a:lnTo>
                  <a:cubicBezTo>
                    <a:pt x="18350" y="14567"/>
                    <a:pt x="19218" y="13700"/>
                    <a:pt x="19218" y="12647"/>
                  </a:cubicBezTo>
                  <a:lnTo>
                    <a:pt x="19218" y="12220"/>
                  </a:lnTo>
                  <a:cubicBezTo>
                    <a:pt x="19218" y="11978"/>
                    <a:pt x="19019" y="11779"/>
                    <a:pt x="18776" y="11779"/>
                  </a:cubicBezTo>
                  <a:lnTo>
                    <a:pt x="18463" y="11779"/>
                  </a:lnTo>
                  <a:lnTo>
                    <a:pt x="18463" y="1836"/>
                  </a:lnTo>
                  <a:cubicBezTo>
                    <a:pt x="18463" y="826"/>
                    <a:pt x="17638" y="1"/>
                    <a:pt x="16629" y="1"/>
                  </a:cubicBezTo>
                  <a:lnTo>
                    <a:pt x="15619" y="1"/>
                  </a:lnTo>
                  <a:cubicBezTo>
                    <a:pt x="15463" y="1"/>
                    <a:pt x="15349" y="130"/>
                    <a:pt x="15349" y="285"/>
                  </a:cubicBezTo>
                  <a:cubicBezTo>
                    <a:pt x="15349" y="442"/>
                    <a:pt x="15463" y="570"/>
                    <a:pt x="15619" y="570"/>
                  </a:cubicBezTo>
                  <a:lnTo>
                    <a:pt x="16629" y="570"/>
                  </a:lnTo>
                  <a:cubicBezTo>
                    <a:pt x="17325" y="570"/>
                    <a:pt x="17909" y="1139"/>
                    <a:pt x="17909" y="1836"/>
                  </a:cubicBezTo>
                  <a:lnTo>
                    <a:pt x="17909" y="11779"/>
                  </a:lnTo>
                  <a:lnTo>
                    <a:pt x="11607" y="11779"/>
                  </a:lnTo>
                  <a:cubicBezTo>
                    <a:pt x="11408" y="11779"/>
                    <a:pt x="11237" y="11864"/>
                    <a:pt x="11124" y="12035"/>
                  </a:cubicBezTo>
                  <a:lnTo>
                    <a:pt x="11038" y="12149"/>
                  </a:lnTo>
                  <a:cubicBezTo>
                    <a:pt x="10953" y="12262"/>
                    <a:pt x="10825" y="12334"/>
                    <a:pt x="10683" y="12334"/>
                  </a:cubicBezTo>
                  <a:lnTo>
                    <a:pt x="8493" y="12334"/>
                  </a:lnTo>
                  <a:cubicBezTo>
                    <a:pt x="8350" y="12334"/>
                    <a:pt x="8222" y="12262"/>
                    <a:pt x="8136" y="12149"/>
                  </a:cubicBezTo>
                  <a:lnTo>
                    <a:pt x="8051" y="12035"/>
                  </a:lnTo>
                  <a:cubicBezTo>
                    <a:pt x="7952" y="11864"/>
                    <a:pt x="7767" y="11779"/>
                    <a:pt x="7582" y="11779"/>
                  </a:cubicBezTo>
                  <a:lnTo>
                    <a:pt x="4580" y="11779"/>
                  </a:lnTo>
                  <a:cubicBezTo>
                    <a:pt x="4424" y="11779"/>
                    <a:pt x="4296" y="11907"/>
                    <a:pt x="4296" y="12063"/>
                  </a:cubicBezTo>
                  <a:cubicBezTo>
                    <a:pt x="4296" y="12220"/>
                    <a:pt x="4424" y="12334"/>
                    <a:pt x="4580" y="12334"/>
                  </a:cubicBezTo>
                  <a:lnTo>
                    <a:pt x="7582" y="12334"/>
                  </a:lnTo>
                  <a:cubicBezTo>
                    <a:pt x="7582" y="12334"/>
                    <a:pt x="7582" y="12348"/>
                    <a:pt x="7596" y="12348"/>
                  </a:cubicBezTo>
                  <a:lnTo>
                    <a:pt x="7681" y="12476"/>
                  </a:lnTo>
                  <a:cubicBezTo>
                    <a:pt x="7867" y="12746"/>
                    <a:pt x="8165" y="12903"/>
                    <a:pt x="8493" y="12903"/>
                  </a:cubicBezTo>
                  <a:lnTo>
                    <a:pt x="10683" y="12903"/>
                  </a:lnTo>
                  <a:cubicBezTo>
                    <a:pt x="11010" y="12903"/>
                    <a:pt x="11323" y="12746"/>
                    <a:pt x="11508" y="12476"/>
                  </a:cubicBezTo>
                  <a:lnTo>
                    <a:pt x="11594" y="12348"/>
                  </a:lnTo>
                  <a:cubicBezTo>
                    <a:pt x="11594" y="12348"/>
                    <a:pt x="11594" y="12334"/>
                    <a:pt x="11607" y="12334"/>
                  </a:cubicBezTo>
                  <a:lnTo>
                    <a:pt x="18649" y="12334"/>
                  </a:lnTo>
                  <a:lnTo>
                    <a:pt x="18649" y="12647"/>
                  </a:lnTo>
                  <a:cubicBezTo>
                    <a:pt x="18649" y="13400"/>
                    <a:pt x="18037" y="13998"/>
                    <a:pt x="17297" y="13998"/>
                  </a:cubicBezTo>
                  <a:lnTo>
                    <a:pt x="1921" y="13998"/>
                  </a:lnTo>
                  <a:cubicBezTo>
                    <a:pt x="1181" y="13998"/>
                    <a:pt x="569" y="13400"/>
                    <a:pt x="569" y="12647"/>
                  </a:cubicBezTo>
                  <a:lnTo>
                    <a:pt x="569" y="12334"/>
                  </a:lnTo>
                  <a:lnTo>
                    <a:pt x="3372" y="12334"/>
                  </a:lnTo>
                  <a:cubicBezTo>
                    <a:pt x="3528" y="12334"/>
                    <a:pt x="3656" y="12220"/>
                    <a:pt x="3656" y="12063"/>
                  </a:cubicBezTo>
                  <a:cubicBezTo>
                    <a:pt x="3656" y="11907"/>
                    <a:pt x="3528" y="11779"/>
                    <a:pt x="3372" y="11779"/>
                  </a:cubicBezTo>
                  <a:lnTo>
                    <a:pt x="1309" y="11779"/>
                  </a:lnTo>
                  <a:lnTo>
                    <a:pt x="1309" y="1836"/>
                  </a:lnTo>
                  <a:cubicBezTo>
                    <a:pt x="1309" y="1139"/>
                    <a:pt x="1893" y="570"/>
                    <a:pt x="2589" y="570"/>
                  </a:cubicBezTo>
                  <a:lnTo>
                    <a:pt x="3429" y="570"/>
                  </a:lnTo>
                  <a:cubicBezTo>
                    <a:pt x="3585" y="570"/>
                    <a:pt x="3713" y="442"/>
                    <a:pt x="3713" y="285"/>
                  </a:cubicBezTo>
                  <a:cubicBezTo>
                    <a:pt x="3713" y="130"/>
                    <a:pt x="3585" y="1"/>
                    <a:pt x="3429" y="1"/>
                  </a:cubicBezTo>
                  <a:close/>
                </a:path>
              </a:pathLst>
            </a:custGeom>
            <a:solidFill>
              <a:srgbClr val="000000"/>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01" name="Google Shape;301;p18"/>
            <p:cNvSpPr/>
            <p:nvPr/>
          </p:nvSpPr>
          <p:spPr>
            <a:xfrm>
              <a:off x="2930775" y="1712325"/>
              <a:ext cx="383000" cy="248250"/>
            </a:xfrm>
            <a:custGeom>
              <a:avLst/>
              <a:gdLst/>
              <a:ahLst/>
              <a:cxnLst/>
              <a:rect l="l" t="t" r="r" b="b"/>
              <a:pathLst>
                <a:path w="15320" h="9930" extrusionOk="0">
                  <a:moveTo>
                    <a:pt x="640" y="1"/>
                  </a:moveTo>
                  <a:cubicBezTo>
                    <a:pt x="299" y="1"/>
                    <a:pt x="0" y="285"/>
                    <a:pt x="0" y="626"/>
                  </a:cubicBezTo>
                  <a:lnTo>
                    <a:pt x="0" y="9645"/>
                  </a:lnTo>
                  <a:cubicBezTo>
                    <a:pt x="0" y="9801"/>
                    <a:pt x="128" y="9929"/>
                    <a:pt x="285" y="9929"/>
                  </a:cubicBezTo>
                  <a:lnTo>
                    <a:pt x="15035" y="9929"/>
                  </a:lnTo>
                  <a:cubicBezTo>
                    <a:pt x="15192" y="9929"/>
                    <a:pt x="15320" y="9801"/>
                    <a:pt x="15320" y="9645"/>
                  </a:cubicBezTo>
                  <a:lnTo>
                    <a:pt x="15320" y="7255"/>
                  </a:lnTo>
                  <a:cubicBezTo>
                    <a:pt x="15320" y="7098"/>
                    <a:pt x="15192" y="6984"/>
                    <a:pt x="15035" y="6984"/>
                  </a:cubicBezTo>
                  <a:cubicBezTo>
                    <a:pt x="14879" y="6984"/>
                    <a:pt x="14751" y="7098"/>
                    <a:pt x="14751" y="7255"/>
                  </a:cubicBezTo>
                  <a:lnTo>
                    <a:pt x="14751" y="9360"/>
                  </a:lnTo>
                  <a:lnTo>
                    <a:pt x="569" y="9360"/>
                  </a:lnTo>
                  <a:lnTo>
                    <a:pt x="569" y="626"/>
                  </a:lnTo>
                  <a:cubicBezTo>
                    <a:pt x="569" y="598"/>
                    <a:pt x="598" y="555"/>
                    <a:pt x="640" y="555"/>
                  </a:cubicBezTo>
                  <a:lnTo>
                    <a:pt x="2461" y="555"/>
                  </a:lnTo>
                  <a:cubicBezTo>
                    <a:pt x="2618" y="555"/>
                    <a:pt x="2745" y="427"/>
                    <a:pt x="2745" y="270"/>
                  </a:cubicBezTo>
                  <a:cubicBezTo>
                    <a:pt x="2745" y="114"/>
                    <a:pt x="2618" y="1"/>
                    <a:pt x="2461" y="1"/>
                  </a:cubicBezTo>
                  <a:close/>
                </a:path>
              </a:pathLst>
            </a:custGeom>
            <a:solidFill>
              <a:srgbClr val="000000"/>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02" name="Google Shape;302;p18"/>
            <p:cNvSpPr/>
            <p:nvPr/>
          </p:nvSpPr>
          <p:spPr>
            <a:xfrm>
              <a:off x="3267900" y="1712325"/>
              <a:ext cx="45875" cy="158625"/>
            </a:xfrm>
            <a:custGeom>
              <a:avLst/>
              <a:gdLst/>
              <a:ahLst/>
              <a:cxnLst/>
              <a:rect l="l" t="t" r="r" b="b"/>
              <a:pathLst>
                <a:path w="1835" h="6345" extrusionOk="0">
                  <a:moveTo>
                    <a:pt x="285" y="1"/>
                  </a:moveTo>
                  <a:cubicBezTo>
                    <a:pt x="128" y="1"/>
                    <a:pt x="0" y="114"/>
                    <a:pt x="0" y="270"/>
                  </a:cubicBezTo>
                  <a:cubicBezTo>
                    <a:pt x="0" y="427"/>
                    <a:pt x="128" y="555"/>
                    <a:pt x="285" y="555"/>
                  </a:cubicBezTo>
                  <a:lnTo>
                    <a:pt x="1195" y="555"/>
                  </a:lnTo>
                  <a:cubicBezTo>
                    <a:pt x="1237" y="555"/>
                    <a:pt x="1266" y="598"/>
                    <a:pt x="1266" y="626"/>
                  </a:cubicBezTo>
                  <a:lnTo>
                    <a:pt x="1266" y="6060"/>
                  </a:lnTo>
                  <a:cubicBezTo>
                    <a:pt x="1266" y="6216"/>
                    <a:pt x="1394" y="6345"/>
                    <a:pt x="1550" y="6345"/>
                  </a:cubicBezTo>
                  <a:cubicBezTo>
                    <a:pt x="1707" y="6345"/>
                    <a:pt x="1835" y="6216"/>
                    <a:pt x="1835" y="6060"/>
                  </a:cubicBezTo>
                  <a:lnTo>
                    <a:pt x="1835" y="626"/>
                  </a:lnTo>
                  <a:cubicBezTo>
                    <a:pt x="1835" y="285"/>
                    <a:pt x="1536" y="1"/>
                    <a:pt x="1195" y="1"/>
                  </a:cubicBezTo>
                  <a:close/>
                </a:path>
              </a:pathLst>
            </a:custGeom>
            <a:solidFill>
              <a:srgbClr val="000000"/>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03" name="Google Shape;303;p18"/>
            <p:cNvSpPr/>
            <p:nvPr/>
          </p:nvSpPr>
          <p:spPr>
            <a:xfrm>
              <a:off x="2991225" y="1609825"/>
              <a:ext cx="279525" cy="270725"/>
            </a:xfrm>
            <a:custGeom>
              <a:avLst/>
              <a:gdLst/>
              <a:ahLst/>
              <a:cxnLst/>
              <a:rect l="l" t="t" r="r" b="b"/>
              <a:pathLst>
                <a:path w="11181" h="10829" extrusionOk="0">
                  <a:moveTo>
                    <a:pt x="5221" y="562"/>
                  </a:moveTo>
                  <a:cubicBezTo>
                    <a:pt x="5235" y="562"/>
                    <a:pt x="5249" y="566"/>
                    <a:pt x="5264" y="573"/>
                  </a:cubicBezTo>
                  <a:lnTo>
                    <a:pt x="9829" y="3033"/>
                  </a:lnTo>
                  <a:cubicBezTo>
                    <a:pt x="9872" y="3048"/>
                    <a:pt x="9872" y="3090"/>
                    <a:pt x="9872" y="3105"/>
                  </a:cubicBezTo>
                  <a:cubicBezTo>
                    <a:pt x="9872" y="3133"/>
                    <a:pt x="9872" y="3162"/>
                    <a:pt x="9829" y="3190"/>
                  </a:cubicBezTo>
                  <a:lnTo>
                    <a:pt x="5264" y="5637"/>
                  </a:lnTo>
                  <a:cubicBezTo>
                    <a:pt x="5249" y="5644"/>
                    <a:pt x="5235" y="5647"/>
                    <a:pt x="5221" y="5647"/>
                  </a:cubicBezTo>
                  <a:cubicBezTo>
                    <a:pt x="5207" y="5647"/>
                    <a:pt x="5193" y="5644"/>
                    <a:pt x="5178" y="5637"/>
                  </a:cubicBezTo>
                  <a:lnTo>
                    <a:pt x="3883" y="4939"/>
                  </a:lnTo>
                  <a:cubicBezTo>
                    <a:pt x="3846" y="4918"/>
                    <a:pt x="3804" y="4909"/>
                    <a:pt x="3762" y="4909"/>
                  </a:cubicBezTo>
                  <a:cubicBezTo>
                    <a:pt x="3662" y="4909"/>
                    <a:pt x="3560" y="4963"/>
                    <a:pt x="3500" y="5053"/>
                  </a:cubicBezTo>
                  <a:cubicBezTo>
                    <a:pt x="3428" y="5195"/>
                    <a:pt x="3485" y="5366"/>
                    <a:pt x="3627" y="5438"/>
                  </a:cubicBezTo>
                  <a:lnTo>
                    <a:pt x="4907" y="6134"/>
                  </a:lnTo>
                  <a:cubicBezTo>
                    <a:pt x="5008" y="6191"/>
                    <a:pt x="5121" y="6206"/>
                    <a:pt x="5220" y="6206"/>
                  </a:cubicBezTo>
                  <a:cubicBezTo>
                    <a:pt x="5334" y="6206"/>
                    <a:pt x="5434" y="6191"/>
                    <a:pt x="5533" y="6134"/>
                  </a:cubicBezTo>
                  <a:lnTo>
                    <a:pt x="8905" y="4328"/>
                  </a:lnTo>
                  <a:lnTo>
                    <a:pt x="8905" y="6661"/>
                  </a:lnTo>
                  <a:cubicBezTo>
                    <a:pt x="8905" y="7315"/>
                    <a:pt x="8378" y="7841"/>
                    <a:pt x="7724" y="7841"/>
                  </a:cubicBezTo>
                  <a:lnTo>
                    <a:pt x="2760" y="7841"/>
                  </a:lnTo>
                  <a:cubicBezTo>
                    <a:pt x="2106" y="7841"/>
                    <a:pt x="1579" y="7315"/>
                    <a:pt x="1579" y="6661"/>
                  </a:cubicBezTo>
                  <a:lnTo>
                    <a:pt x="1579" y="4342"/>
                  </a:lnTo>
                  <a:lnTo>
                    <a:pt x="2533" y="4854"/>
                  </a:lnTo>
                  <a:cubicBezTo>
                    <a:pt x="2571" y="4875"/>
                    <a:pt x="2612" y="4885"/>
                    <a:pt x="2655" y="4885"/>
                  </a:cubicBezTo>
                  <a:cubicBezTo>
                    <a:pt x="2754" y="4885"/>
                    <a:pt x="2856" y="4830"/>
                    <a:pt x="2916" y="4740"/>
                  </a:cubicBezTo>
                  <a:cubicBezTo>
                    <a:pt x="2988" y="4598"/>
                    <a:pt x="2931" y="4427"/>
                    <a:pt x="2789" y="4357"/>
                  </a:cubicBezTo>
                  <a:lnTo>
                    <a:pt x="612" y="3190"/>
                  </a:lnTo>
                  <a:cubicBezTo>
                    <a:pt x="570" y="3162"/>
                    <a:pt x="570" y="3133"/>
                    <a:pt x="570" y="3105"/>
                  </a:cubicBezTo>
                  <a:cubicBezTo>
                    <a:pt x="570" y="3090"/>
                    <a:pt x="570" y="3048"/>
                    <a:pt x="612" y="3033"/>
                  </a:cubicBezTo>
                  <a:lnTo>
                    <a:pt x="5178" y="573"/>
                  </a:lnTo>
                  <a:cubicBezTo>
                    <a:pt x="5193" y="566"/>
                    <a:pt x="5207" y="562"/>
                    <a:pt x="5221" y="562"/>
                  </a:cubicBezTo>
                  <a:close/>
                  <a:moveTo>
                    <a:pt x="10157" y="9349"/>
                  </a:moveTo>
                  <a:cubicBezTo>
                    <a:pt x="10413" y="9349"/>
                    <a:pt x="10626" y="9548"/>
                    <a:pt x="10626" y="9804"/>
                  </a:cubicBezTo>
                  <a:cubicBezTo>
                    <a:pt x="10626" y="10060"/>
                    <a:pt x="10413" y="10259"/>
                    <a:pt x="10157" y="10259"/>
                  </a:cubicBezTo>
                  <a:cubicBezTo>
                    <a:pt x="9901" y="10259"/>
                    <a:pt x="9702" y="10060"/>
                    <a:pt x="9702" y="9804"/>
                  </a:cubicBezTo>
                  <a:cubicBezTo>
                    <a:pt x="9702" y="9548"/>
                    <a:pt x="9901" y="9349"/>
                    <a:pt x="10157" y="9349"/>
                  </a:cubicBezTo>
                  <a:close/>
                  <a:moveTo>
                    <a:pt x="5220" y="0"/>
                  </a:moveTo>
                  <a:cubicBezTo>
                    <a:pt x="5114" y="0"/>
                    <a:pt x="5007" y="25"/>
                    <a:pt x="4907" y="75"/>
                  </a:cubicBezTo>
                  <a:lnTo>
                    <a:pt x="356" y="2536"/>
                  </a:lnTo>
                  <a:cubicBezTo>
                    <a:pt x="143" y="2650"/>
                    <a:pt x="1" y="2862"/>
                    <a:pt x="1" y="3105"/>
                  </a:cubicBezTo>
                  <a:cubicBezTo>
                    <a:pt x="1" y="3346"/>
                    <a:pt x="143" y="3574"/>
                    <a:pt x="356" y="3688"/>
                  </a:cubicBezTo>
                  <a:lnTo>
                    <a:pt x="1010" y="4044"/>
                  </a:lnTo>
                  <a:lnTo>
                    <a:pt x="1010" y="6661"/>
                  </a:lnTo>
                  <a:cubicBezTo>
                    <a:pt x="1010" y="7628"/>
                    <a:pt x="1793" y="8410"/>
                    <a:pt x="2760" y="8410"/>
                  </a:cubicBezTo>
                  <a:lnTo>
                    <a:pt x="7724" y="8410"/>
                  </a:lnTo>
                  <a:cubicBezTo>
                    <a:pt x="8691" y="8410"/>
                    <a:pt x="9474" y="7628"/>
                    <a:pt x="9474" y="6661"/>
                  </a:cubicBezTo>
                  <a:lnTo>
                    <a:pt x="9474" y="4015"/>
                  </a:lnTo>
                  <a:lnTo>
                    <a:pt x="9872" y="3801"/>
                  </a:lnTo>
                  <a:lnTo>
                    <a:pt x="9872" y="8823"/>
                  </a:lnTo>
                  <a:cubicBezTo>
                    <a:pt x="9446" y="8937"/>
                    <a:pt x="9133" y="9335"/>
                    <a:pt x="9133" y="9804"/>
                  </a:cubicBezTo>
                  <a:cubicBezTo>
                    <a:pt x="9133" y="10373"/>
                    <a:pt x="9602" y="10828"/>
                    <a:pt x="10157" y="10828"/>
                  </a:cubicBezTo>
                  <a:cubicBezTo>
                    <a:pt x="10726" y="10828"/>
                    <a:pt x="11181" y="10373"/>
                    <a:pt x="11181" y="9804"/>
                  </a:cubicBezTo>
                  <a:cubicBezTo>
                    <a:pt x="11181" y="9335"/>
                    <a:pt x="10868" y="8937"/>
                    <a:pt x="10441" y="8823"/>
                  </a:cubicBezTo>
                  <a:lnTo>
                    <a:pt x="10441" y="3105"/>
                  </a:lnTo>
                  <a:cubicBezTo>
                    <a:pt x="10441" y="2862"/>
                    <a:pt x="10313" y="2650"/>
                    <a:pt x="10100" y="2536"/>
                  </a:cubicBezTo>
                  <a:lnTo>
                    <a:pt x="5533" y="75"/>
                  </a:lnTo>
                  <a:cubicBezTo>
                    <a:pt x="5434" y="25"/>
                    <a:pt x="5327" y="0"/>
                    <a:pt x="5220" y="0"/>
                  </a:cubicBezTo>
                  <a:close/>
                </a:path>
              </a:pathLst>
            </a:custGeom>
            <a:solidFill>
              <a:srgbClr val="000000"/>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2" name="Google Shape;262;p18">
            <a:extLst>
              <a:ext uri="{FF2B5EF4-FFF2-40B4-BE49-F238E27FC236}">
                <a16:creationId xmlns:a16="http://schemas.microsoft.com/office/drawing/2014/main" id="{2B54C572-3FFC-3772-033E-BE313E2BA8FD}"/>
              </a:ext>
            </a:extLst>
          </p:cNvPr>
          <p:cNvSpPr txBox="1">
            <a:spLocks/>
          </p:cNvSpPr>
          <p:nvPr/>
        </p:nvSpPr>
        <p:spPr>
          <a:xfrm>
            <a:off x="960000" y="884971"/>
            <a:ext cx="10272000" cy="6304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buSzPts val="1100"/>
              <a:buFont typeface="Arial"/>
              <a:buNone/>
            </a:pPr>
            <a:r>
              <a:rPr lang="en-GB" sz="2667" b="0"/>
              <a:t>Under-Represented Groups within the CYP-MH Workforce (2022) </a:t>
            </a:r>
          </a:p>
        </p:txBody>
      </p:sp>
      <p:grpSp>
        <p:nvGrpSpPr>
          <p:cNvPr id="3" name="Google Shape;2843;p46">
            <a:extLst>
              <a:ext uri="{FF2B5EF4-FFF2-40B4-BE49-F238E27FC236}">
                <a16:creationId xmlns:a16="http://schemas.microsoft.com/office/drawing/2014/main" id="{399BC187-5F38-C73E-5548-CB16AFECA870}"/>
              </a:ext>
            </a:extLst>
          </p:cNvPr>
          <p:cNvGrpSpPr/>
          <p:nvPr/>
        </p:nvGrpSpPr>
        <p:grpSpPr>
          <a:xfrm>
            <a:off x="1928251" y="2232712"/>
            <a:ext cx="640133" cy="640233"/>
            <a:chOff x="7318650" y="1589550"/>
            <a:chExt cx="480100" cy="480175"/>
          </a:xfrm>
        </p:grpSpPr>
        <p:sp>
          <p:nvSpPr>
            <p:cNvPr id="4" name="Google Shape;2844;p46">
              <a:extLst>
                <a:ext uri="{FF2B5EF4-FFF2-40B4-BE49-F238E27FC236}">
                  <a16:creationId xmlns:a16="http://schemas.microsoft.com/office/drawing/2014/main" id="{8E3D624E-38AE-72AE-B236-4445766D56C2}"/>
                </a:ext>
              </a:extLst>
            </p:cNvPr>
            <p:cNvSpPr/>
            <p:nvPr/>
          </p:nvSpPr>
          <p:spPr>
            <a:xfrm>
              <a:off x="7586775" y="1748950"/>
              <a:ext cx="94275" cy="312950"/>
            </a:xfrm>
            <a:custGeom>
              <a:avLst/>
              <a:gdLst/>
              <a:ahLst/>
              <a:cxnLst/>
              <a:rect l="l" t="t" r="r" b="b"/>
              <a:pathLst>
                <a:path w="3771" h="12518" extrusionOk="0">
                  <a:moveTo>
                    <a:pt x="371" y="0"/>
                  </a:moveTo>
                  <a:cubicBezTo>
                    <a:pt x="171" y="0"/>
                    <a:pt x="1" y="157"/>
                    <a:pt x="1" y="356"/>
                  </a:cubicBezTo>
                  <a:lnTo>
                    <a:pt x="1" y="2930"/>
                  </a:lnTo>
                  <a:lnTo>
                    <a:pt x="1" y="12518"/>
                  </a:lnTo>
                  <a:lnTo>
                    <a:pt x="3771" y="12518"/>
                  </a:lnTo>
                  <a:lnTo>
                    <a:pt x="3771" y="256"/>
                  </a:lnTo>
                  <a:cubicBezTo>
                    <a:pt x="3771" y="114"/>
                    <a:pt x="3642" y="0"/>
                    <a:pt x="3500"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 name="Google Shape;2845;p46">
              <a:extLst>
                <a:ext uri="{FF2B5EF4-FFF2-40B4-BE49-F238E27FC236}">
                  <a16:creationId xmlns:a16="http://schemas.microsoft.com/office/drawing/2014/main" id="{3ED00755-F3E8-A8B8-9090-733B1DF32F28}"/>
                </a:ext>
              </a:extLst>
            </p:cNvPr>
            <p:cNvSpPr/>
            <p:nvPr/>
          </p:nvSpPr>
          <p:spPr>
            <a:xfrm>
              <a:off x="7586775" y="1748950"/>
              <a:ext cx="94275" cy="312950"/>
            </a:xfrm>
            <a:custGeom>
              <a:avLst/>
              <a:gdLst/>
              <a:ahLst/>
              <a:cxnLst/>
              <a:rect l="l" t="t" r="r" b="b"/>
              <a:pathLst>
                <a:path w="3771" h="12518" extrusionOk="0">
                  <a:moveTo>
                    <a:pt x="371" y="0"/>
                  </a:moveTo>
                  <a:cubicBezTo>
                    <a:pt x="171" y="0"/>
                    <a:pt x="1" y="157"/>
                    <a:pt x="1" y="356"/>
                  </a:cubicBezTo>
                  <a:lnTo>
                    <a:pt x="1" y="2930"/>
                  </a:lnTo>
                  <a:lnTo>
                    <a:pt x="1" y="12518"/>
                  </a:lnTo>
                  <a:lnTo>
                    <a:pt x="1025" y="12518"/>
                  </a:lnTo>
                  <a:lnTo>
                    <a:pt x="1025" y="3856"/>
                  </a:lnTo>
                  <a:lnTo>
                    <a:pt x="1025" y="1622"/>
                  </a:lnTo>
                  <a:cubicBezTo>
                    <a:pt x="1025" y="1238"/>
                    <a:pt x="1338" y="925"/>
                    <a:pt x="1722" y="925"/>
                  </a:cubicBezTo>
                  <a:lnTo>
                    <a:pt x="3771" y="925"/>
                  </a:lnTo>
                  <a:lnTo>
                    <a:pt x="3771" y="256"/>
                  </a:lnTo>
                  <a:cubicBezTo>
                    <a:pt x="3771" y="114"/>
                    <a:pt x="3642" y="0"/>
                    <a:pt x="3500"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 name="Google Shape;2846;p46">
              <a:extLst>
                <a:ext uri="{FF2B5EF4-FFF2-40B4-BE49-F238E27FC236}">
                  <a16:creationId xmlns:a16="http://schemas.microsoft.com/office/drawing/2014/main" id="{8A05F633-95B4-F9E4-31A0-67E3859DD959}"/>
                </a:ext>
              </a:extLst>
            </p:cNvPr>
            <p:cNvSpPr/>
            <p:nvPr/>
          </p:nvSpPr>
          <p:spPr>
            <a:xfrm>
              <a:off x="7681025" y="1707350"/>
              <a:ext cx="93900" cy="354550"/>
            </a:xfrm>
            <a:custGeom>
              <a:avLst/>
              <a:gdLst/>
              <a:ahLst/>
              <a:cxnLst/>
              <a:rect l="l" t="t" r="r" b="b"/>
              <a:pathLst>
                <a:path w="3756" h="14182" extrusionOk="0">
                  <a:moveTo>
                    <a:pt x="257" y="0"/>
                  </a:moveTo>
                  <a:cubicBezTo>
                    <a:pt x="115" y="0"/>
                    <a:pt x="1" y="114"/>
                    <a:pt x="1" y="256"/>
                  </a:cubicBezTo>
                  <a:lnTo>
                    <a:pt x="1" y="14182"/>
                  </a:lnTo>
                  <a:lnTo>
                    <a:pt x="3756" y="14182"/>
                  </a:lnTo>
                  <a:lnTo>
                    <a:pt x="3756" y="256"/>
                  </a:lnTo>
                  <a:cubicBezTo>
                    <a:pt x="3756" y="114"/>
                    <a:pt x="3642" y="0"/>
                    <a:pt x="3500"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 name="Google Shape;2847;p46">
              <a:extLst>
                <a:ext uri="{FF2B5EF4-FFF2-40B4-BE49-F238E27FC236}">
                  <a16:creationId xmlns:a16="http://schemas.microsoft.com/office/drawing/2014/main" id="{3AD375C9-0DB7-2616-B96C-D76973BA529E}"/>
                </a:ext>
              </a:extLst>
            </p:cNvPr>
            <p:cNvSpPr/>
            <p:nvPr/>
          </p:nvSpPr>
          <p:spPr>
            <a:xfrm>
              <a:off x="7681025" y="1707350"/>
              <a:ext cx="93900" cy="354550"/>
            </a:xfrm>
            <a:custGeom>
              <a:avLst/>
              <a:gdLst/>
              <a:ahLst/>
              <a:cxnLst/>
              <a:rect l="l" t="t" r="r" b="b"/>
              <a:pathLst>
                <a:path w="3756" h="14182" extrusionOk="0">
                  <a:moveTo>
                    <a:pt x="257" y="0"/>
                  </a:moveTo>
                  <a:cubicBezTo>
                    <a:pt x="115" y="0"/>
                    <a:pt x="1" y="114"/>
                    <a:pt x="1" y="256"/>
                  </a:cubicBezTo>
                  <a:lnTo>
                    <a:pt x="1" y="14182"/>
                  </a:lnTo>
                  <a:lnTo>
                    <a:pt x="1095" y="14182"/>
                  </a:lnTo>
                  <a:lnTo>
                    <a:pt x="1095" y="1323"/>
                  </a:lnTo>
                  <a:cubicBezTo>
                    <a:pt x="1095" y="1053"/>
                    <a:pt x="1309" y="825"/>
                    <a:pt x="1594" y="825"/>
                  </a:cubicBezTo>
                  <a:lnTo>
                    <a:pt x="3756" y="825"/>
                  </a:lnTo>
                  <a:lnTo>
                    <a:pt x="3756" y="256"/>
                  </a:lnTo>
                  <a:cubicBezTo>
                    <a:pt x="3756" y="114"/>
                    <a:pt x="3642" y="0"/>
                    <a:pt x="3500"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8" name="Google Shape;2848;p46">
              <a:extLst>
                <a:ext uri="{FF2B5EF4-FFF2-40B4-BE49-F238E27FC236}">
                  <a16:creationId xmlns:a16="http://schemas.microsoft.com/office/drawing/2014/main" id="{83850954-212F-D3AB-DFDB-34FABEB3AC02}"/>
                </a:ext>
              </a:extLst>
            </p:cNvPr>
            <p:cNvSpPr/>
            <p:nvPr/>
          </p:nvSpPr>
          <p:spPr>
            <a:xfrm>
              <a:off x="7502150" y="1822200"/>
              <a:ext cx="93900" cy="239700"/>
            </a:xfrm>
            <a:custGeom>
              <a:avLst/>
              <a:gdLst/>
              <a:ahLst/>
              <a:cxnLst/>
              <a:rect l="l" t="t" r="r" b="b"/>
              <a:pathLst>
                <a:path w="3756" h="9588" extrusionOk="0">
                  <a:moveTo>
                    <a:pt x="271" y="0"/>
                  </a:moveTo>
                  <a:cubicBezTo>
                    <a:pt x="114" y="0"/>
                    <a:pt x="0" y="114"/>
                    <a:pt x="0" y="256"/>
                  </a:cubicBezTo>
                  <a:lnTo>
                    <a:pt x="0" y="9588"/>
                  </a:lnTo>
                  <a:lnTo>
                    <a:pt x="3756" y="9588"/>
                  </a:lnTo>
                  <a:lnTo>
                    <a:pt x="3756" y="256"/>
                  </a:lnTo>
                  <a:cubicBezTo>
                    <a:pt x="3756" y="114"/>
                    <a:pt x="3642" y="0"/>
                    <a:pt x="3499"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9" name="Google Shape;2849;p46">
              <a:extLst>
                <a:ext uri="{FF2B5EF4-FFF2-40B4-BE49-F238E27FC236}">
                  <a16:creationId xmlns:a16="http://schemas.microsoft.com/office/drawing/2014/main" id="{3BD8D6E6-3550-5622-A371-6532EDFC5F44}"/>
                </a:ext>
              </a:extLst>
            </p:cNvPr>
            <p:cNvSpPr/>
            <p:nvPr/>
          </p:nvSpPr>
          <p:spPr>
            <a:xfrm>
              <a:off x="7502150" y="1822200"/>
              <a:ext cx="93900" cy="239700"/>
            </a:xfrm>
            <a:custGeom>
              <a:avLst/>
              <a:gdLst/>
              <a:ahLst/>
              <a:cxnLst/>
              <a:rect l="l" t="t" r="r" b="b"/>
              <a:pathLst>
                <a:path w="3756" h="9588" extrusionOk="0">
                  <a:moveTo>
                    <a:pt x="271" y="0"/>
                  </a:moveTo>
                  <a:cubicBezTo>
                    <a:pt x="114" y="0"/>
                    <a:pt x="0" y="114"/>
                    <a:pt x="0" y="256"/>
                  </a:cubicBezTo>
                  <a:lnTo>
                    <a:pt x="0" y="9588"/>
                  </a:lnTo>
                  <a:lnTo>
                    <a:pt x="1039" y="9588"/>
                  </a:lnTo>
                  <a:lnTo>
                    <a:pt x="1039" y="1238"/>
                  </a:lnTo>
                  <a:cubicBezTo>
                    <a:pt x="1039" y="1011"/>
                    <a:pt x="1224" y="825"/>
                    <a:pt x="1451" y="825"/>
                  </a:cubicBezTo>
                  <a:lnTo>
                    <a:pt x="3756" y="825"/>
                  </a:lnTo>
                  <a:lnTo>
                    <a:pt x="3756" y="256"/>
                  </a:lnTo>
                  <a:cubicBezTo>
                    <a:pt x="3756" y="114"/>
                    <a:pt x="3642" y="0"/>
                    <a:pt x="3499"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0" name="Google Shape;2850;p46">
              <a:extLst>
                <a:ext uri="{FF2B5EF4-FFF2-40B4-BE49-F238E27FC236}">
                  <a16:creationId xmlns:a16="http://schemas.microsoft.com/office/drawing/2014/main" id="{FE029119-D986-FE16-0E69-FAE3866F5560}"/>
                </a:ext>
              </a:extLst>
            </p:cNvPr>
            <p:cNvSpPr/>
            <p:nvPr/>
          </p:nvSpPr>
          <p:spPr>
            <a:xfrm>
              <a:off x="7461975" y="1597100"/>
              <a:ext cx="194525" cy="194200"/>
            </a:xfrm>
            <a:custGeom>
              <a:avLst/>
              <a:gdLst/>
              <a:ahLst/>
              <a:cxnLst/>
              <a:rect l="l" t="t" r="r" b="b"/>
              <a:pathLst>
                <a:path w="7781" h="7768" extrusionOk="0">
                  <a:moveTo>
                    <a:pt x="3883" y="1"/>
                  </a:moveTo>
                  <a:cubicBezTo>
                    <a:pt x="1750" y="1"/>
                    <a:pt x="0" y="1736"/>
                    <a:pt x="0" y="3884"/>
                  </a:cubicBezTo>
                  <a:cubicBezTo>
                    <a:pt x="0" y="6032"/>
                    <a:pt x="1750" y="7767"/>
                    <a:pt x="3883" y="7767"/>
                  </a:cubicBezTo>
                  <a:cubicBezTo>
                    <a:pt x="6032" y="7767"/>
                    <a:pt x="7781" y="6032"/>
                    <a:pt x="7781" y="3884"/>
                  </a:cubicBezTo>
                  <a:cubicBezTo>
                    <a:pt x="7781" y="1736"/>
                    <a:pt x="6032" y="1"/>
                    <a:pt x="3883" y="1"/>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 name="Google Shape;2851;p46">
              <a:extLst>
                <a:ext uri="{FF2B5EF4-FFF2-40B4-BE49-F238E27FC236}">
                  <a16:creationId xmlns:a16="http://schemas.microsoft.com/office/drawing/2014/main" id="{E4728572-1EE5-940A-0A81-E3FAE85A030B}"/>
                </a:ext>
              </a:extLst>
            </p:cNvPr>
            <p:cNvSpPr/>
            <p:nvPr/>
          </p:nvSpPr>
          <p:spPr>
            <a:xfrm>
              <a:off x="7461975" y="1597450"/>
              <a:ext cx="145125" cy="193850"/>
            </a:xfrm>
            <a:custGeom>
              <a:avLst/>
              <a:gdLst/>
              <a:ahLst/>
              <a:cxnLst/>
              <a:rect l="l" t="t" r="r" b="b"/>
              <a:pathLst>
                <a:path w="5805" h="7754" extrusionOk="0">
                  <a:moveTo>
                    <a:pt x="3585" y="1"/>
                  </a:moveTo>
                  <a:cubicBezTo>
                    <a:pt x="1579" y="158"/>
                    <a:pt x="0" y="1821"/>
                    <a:pt x="0" y="3870"/>
                  </a:cubicBezTo>
                  <a:cubicBezTo>
                    <a:pt x="0" y="6018"/>
                    <a:pt x="1750" y="7753"/>
                    <a:pt x="3883" y="7753"/>
                  </a:cubicBezTo>
                  <a:cubicBezTo>
                    <a:pt x="4581" y="7753"/>
                    <a:pt x="5235" y="7583"/>
                    <a:pt x="5804" y="7255"/>
                  </a:cubicBezTo>
                  <a:lnTo>
                    <a:pt x="5804" y="7255"/>
                  </a:lnTo>
                  <a:cubicBezTo>
                    <a:pt x="5704" y="7270"/>
                    <a:pt x="5590" y="7270"/>
                    <a:pt x="5491" y="7270"/>
                  </a:cubicBezTo>
                  <a:cubicBezTo>
                    <a:pt x="3343" y="7270"/>
                    <a:pt x="1607" y="5534"/>
                    <a:pt x="1607" y="3386"/>
                  </a:cubicBezTo>
                  <a:cubicBezTo>
                    <a:pt x="1607" y="1935"/>
                    <a:pt x="2404" y="670"/>
                    <a:pt x="3585"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2" name="Google Shape;2852;p46">
              <a:extLst>
                <a:ext uri="{FF2B5EF4-FFF2-40B4-BE49-F238E27FC236}">
                  <a16:creationId xmlns:a16="http://schemas.microsoft.com/office/drawing/2014/main" id="{8C6917F0-99A7-D539-B7BC-151CDFE43F5D}"/>
                </a:ext>
              </a:extLst>
            </p:cNvPr>
            <p:cNvSpPr/>
            <p:nvPr/>
          </p:nvSpPr>
          <p:spPr>
            <a:xfrm>
              <a:off x="7341400" y="1744675"/>
              <a:ext cx="180675" cy="183875"/>
            </a:xfrm>
            <a:custGeom>
              <a:avLst/>
              <a:gdLst/>
              <a:ahLst/>
              <a:cxnLst/>
              <a:rect l="l" t="t" r="r" b="b"/>
              <a:pathLst>
                <a:path w="7227" h="7355" extrusionOk="0">
                  <a:moveTo>
                    <a:pt x="3756" y="0"/>
                  </a:moveTo>
                  <a:cubicBezTo>
                    <a:pt x="3528" y="0"/>
                    <a:pt x="3301" y="86"/>
                    <a:pt x="3145" y="256"/>
                  </a:cubicBezTo>
                  <a:lnTo>
                    <a:pt x="2121" y="1338"/>
                  </a:lnTo>
                  <a:cubicBezTo>
                    <a:pt x="1765" y="1707"/>
                    <a:pt x="1566" y="2191"/>
                    <a:pt x="1566" y="2703"/>
                  </a:cubicBezTo>
                  <a:lnTo>
                    <a:pt x="1566" y="3600"/>
                  </a:lnTo>
                  <a:lnTo>
                    <a:pt x="44" y="7156"/>
                  </a:lnTo>
                  <a:cubicBezTo>
                    <a:pt x="1" y="7255"/>
                    <a:pt x="73" y="7355"/>
                    <a:pt x="172" y="7355"/>
                  </a:cubicBezTo>
                  <a:lnTo>
                    <a:pt x="968" y="7355"/>
                  </a:lnTo>
                  <a:cubicBezTo>
                    <a:pt x="1025" y="7355"/>
                    <a:pt x="1068" y="7327"/>
                    <a:pt x="1097" y="7270"/>
                  </a:cubicBezTo>
                  <a:lnTo>
                    <a:pt x="2817" y="3784"/>
                  </a:lnTo>
                  <a:cubicBezTo>
                    <a:pt x="2860" y="3714"/>
                    <a:pt x="2931" y="3670"/>
                    <a:pt x="3003" y="3670"/>
                  </a:cubicBezTo>
                  <a:lnTo>
                    <a:pt x="3572" y="3670"/>
                  </a:lnTo>
                  <a:cubicBezTo>
                    <a:pt x="3714" y="3670"/>
                    <a:pt x="3813" y="3813"/>
                    <a:pt x="3771" y="3941"/>
                  </a:cubicBezTo>
                  <a:lnTo>
                    <a:pt x="3401" y="5136"/>
                  </a:lnTo>
                  <a:cubicBezTo>
                    <a:pt x="3373" y="5235"/>
                    <a:pt x="3443" y="5320"/>
                    <a:pt x="3528" y="5320"/>
                  </a:cubicBezTo>
                  <a:lnTo>
                    <a:pt x="4226" y="5320"/>
                  </a:lnTo>
                  <a:cubicBezTo>
                    <a:pt x="4283" y="5320"/>
                    <a:pt x="4340" y="5292"/>
                    <a:pt x="4353" y="5235"/>
                  </a:cubicBezTo>
                  <a:lnTo>
                    <a:pt x="5065" y="3287"/>
                  </a:lnTo>
                  <a:cubicBezTo>
                    <a:pt x="5179" y="2959"/>
                    <a:pt x="4937" y="2604"/>
                    <a:pt x="4581" y="2604"/>
                  </a:cubicBezTo>
                  <a:lnTo>
                    <a:pt x="3927" y="2604"/>
                  </a:lnTo>
                  <a:cubicBezTo>
                    <a:pt x="3799" y="2604"/>
                    <a:pt x="3728" y="2447"/>
                    <a:pt x="3813" y="2348"/>
                  </a:cubicBezTo>
                  <a:lnTo>
                    <a:pt x="4410" y="1694"/>
                  </a:lnTo>
                  <a:cubicBezTo>
                    <a:pt x="4454" y="1637"/>
                    <a:pt x="4524" y="1608"/>
                    <a:pt x="4596" y="1608"/>
                  </a:cubicBezTo>
                  <a:lnTo>
                    <a:pt x="6658" y="1608"/>
                  </a:lnTo>
                  <a:cubicBezTo>
                    <a:pt x="6971" y="1608"/>
                    <a:pt x="7227" y="1352"/>
                    <a:pt x="7227" y="1025"/>
                  </a:cubicBezTo>
                  <a:cubicBezTo>
                    <a:pt x="7227" y="712"/>
                    <a:pt x="6971" y="456"/>
                    <a:pt x="6658" y="456"/>
                  </a:cubicBezTo>
                  <a:lnTo>
                    <a:pt x="5080" y="470"/>
                  </a:lnTo>
                  <a:lnTo>
                    <a:pt x="4695" y="0"/>
                  </a:ln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3" name="Google Shape;2853;p46">
              <a:extLst>
                <a:ext uri="{FF2B5EF4-FFF2-40B4-BE49-F238E27FC236}">
                  <a16:creationId xmlns:a16="http://schemas.microsoft.com/office/drawing/2014/main" id="{533BDA3E-5861-B591-CFE7-5CFEFA28356A}"/>
                </a:ext>
              </a:extLst>
            </p:cNvPr>
            <p:cNvSpPr/>
            <p:nvPr/>
          </p:nvSpPr>
          <p:spPr>
            <a:xfrm>
              <a:off x="7421425" y="1877675"/>
              <a:ext cx="93925" cy="184225"/>
            </a:xfrm>
            <a:custGeom>
              <a:avLst/>
              <a:gdLst/>
              <a:ahLst/>
              <a:cxnLst/>
              <a:rect l="l" t="t" r="r" b="b"/>
              <a:pathLst>
                <a:path w="3757" h="7369" extrusionOk="0">
                  <a:moveTo>
                    <a:pt x="257" y="0"/>
                  </a:moveTo>
                  <a:cubicBezTo>
                    <a:pt x="115" y="0"/>
                    <a:pt x="1" y="129"/>
                    <a:pt x="1" y="271"/>
                  </a:cubicBezTo>
                  <a:lnTo>
                    <a:pt x="1" y="7369"/>
                  </a:lnTo>
                  <a:lnTo>
                    <a:pt x="3756" y="7369"/>
                  </a:lnTo>
                  <a:lnTo>
                    <a:pt x="3756" y="271"/>
                  </a:lnTo>
                  <a:cubicBezTo>
                    <a:pt x="3756" y="129"/>
                    <a:pt x="3642" y="0"/>
                    <a:pt x="3500"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4" name="Google Shape;2854;p46">
              <a:extLst>
                <a:ext uri="{FF2B5EF4-FFF2-40B4-BE49-F238E27FC236}">
                  <a16:creationId xmlns:a16="http://schemas.microsoft.com/office/drawing/2014/main" id="{CBCF6394-F9D7-64C7-C0D4-5B3203409ACC}"/>
                </a:ext>
              </a:extLst>
            </p:cNvPr>
            <p:cNvSpPr/>
            <p:nvPr/>
          </p:nvSpPr>
          <p:spPr>
            <a:xfrm>
              <a:off x="7421425" y="1877675"/>
              <a:ext cx="93925" cy="184225"/>
            </a:xfrm>
            <a:custGeom>
              <a:avLst/>
              <a:gdLst/>
              <a:ahLst/>
              <a:cxnLst/>
              <a:rect l="l" t="t" r="r" b="b"/>
              <a:pathLst>
                <a:path w="3757" h="7369" extrusionOk="0">
                  <a:moveTo>
                    <a:pt x="257" y="0"/>
                  </a:moveTo>
                  <a:cubicBezTo>
                    <a:pt x="115" y="0"/>
                    <a:pt x="1" y="129"/>
                    <a:pt x="1" y="271"/>
                  </a:cubicBezTo>
                  <a:lnTo>
                    <a:pt x="1" y="7369"/>
                  </a:lnTo>
                  <a:lnTo>
                    <a:pt x="1181" y="7369"/>
                  </a:lnTo>
                  <a:lnTo>
                    <a:pt x="1181" y="1068"/>
                  </a:lnTo>
                  <a:cubicBezTo>
                    <a:pt x="1181" y="926"/>
                    <a:pt x="1310" y="812"/>
                    <a:pt x="1452" y="812"/>
                  </a:cubicBezTo>
                  <a:lnTo>
                    <a:pt x="3756" y="812"/>
                  </a:lnTo>
                  <a:lnTo>
                    <a:pt x="3756" y="271"/>
                  </a:lnTo>
                  <a:cubicBezTo>
                    <a:pt x="3756" y="129"/>
                    <a:pt x="3642" y="0"/>
                    <a:pt x="3500"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5" name="Google Shape;2855;p46">
              <a:extLst>
                <a:ext uri="{FF2B5EF4-FFF2-40B4-BE49-F238E27FC236}">
                  <a16:creationId xmlns:a16="http://schemas.microsoft.com/office/drawing/2014/main" id="{088DACAA-EEC6-EA0C-AF05-4339A98A2478}"/>
                </a:ext>
              </a:extLst>
            </p:cNvPr>
            <p:cNvSpPr/>
            <p:nvPr/>
          </p:nvSpPr>
          <p:spPr>
            <a:xfrm>
              <a:off x="7348525" y="1928550"/>
              <a:ext cx="94275" cy="133350"/>
            </a:xfrm>
            <a:custGeom>
              <a:avLst/>
              <a:gdLst/>
              <a:ahLst/>
              <a:cxnLst/>
              <a:rect l="l" t="t" r="r" b="b"/>
              <a:pathLst>
                <a:path w="3771" h="5334" extrusionOk="0">
                  <a:moveTo>
                    <a:pt x="271" y="0"/>
                  </a:moveTo>
                  <a:cubicBezTo>
                    <a:pt x="114" y="0"/>
                    <a:pt x="0" y="114"/>
                    <a:pt x="0" y="270"/>
                  </a:cubicBezTo>
                  <a:lnTo>
                    <a:pt x="0" y="5334"/>
                  </a:lnTo>
                  <a:lnTo>
                    <a:pt x="3770" y="5334"/>
                  </a:lnTo>
                  <a:lnTo>
                    <a:pt x="3770" y="270"/>
                  </a:lnTo>
                  <a:cubicBezTo>
                    <a:pt x="3770" y="114"/>
                    <a:pt x="3642" y="0"/>
                    <a:pt x="3500"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6" name="Google Shape;2856;p46">
              <a:extLst>
                <a:ext uri="{FF2B5EF4-FFF2-40B4-BE49-F238E27FC236}">
                  <a16:creationId xmlns:a16="http://schemas.microsoft.com/office/drawing/2014/main" id="{1B9A8709-3B0E-278F-807F-44AF4D28D17F}"/>
                </a:ext>
              </a:extLst>
            </p:cNvPr>
            <p:cNvSpPr/>
            <p:nvPr/>
          </p:nvSpPr>
          <p:spPr>
            <a:xfrm>
              <a:off x="7348525" y="1928550"/>
              <a:ext cx="94275" cy="133350"/>
            </a:xfrm>
            <a:custGeom>
              <a:avLst/>
              <a:gdLst/>
              <a:ahLst/>
              <a:cxnLst/>
              <a:rect l="l" t="t" r="r" b="b"/>
              <a:pathLst>
                <a:path w="3771" h="5334" extrusionOk="0">
                  <a:moveTo>
                    <a:pt x="271" y="0"/>
                  </a:moveTo>
                  <a:cubicBezTo>
                    <a:pt x="114" y="0"/>
                    <a:pt x="0" y="114"/>
                    <a:pt x="0" y="270"/>
                  </a:cubicBezTo>
                  <a:lnTo>
                    <a:pt x="0" y="5334"/>
                  </a:lnTo>
                  <a:lnTo>
                    <a:pt x="897" y="5334"/>
                  </a:lnTo>
                  <a:lnTo>
                    <a:pt x="897" y="1095"/>
                  </a:lnTo>
                  <a:cubicBezTo>
                    <a:pt x="897" y="939"/>
                    <a:pt x="1011" y="825"/>
                    <a:pt x="1167" y="825"/>
                  </a:cubicBezTo>
                  <a:lnTo>
                    <a:pt x="3770" y="825"/>
                  </a:lnTo>
                  <a:lnTo>
                    <a:pt x="3770" y="270"/>
                  </a:lnTo>
                  <a:cubicBezTo>
                    <a:pt x="3770" y="114"/>
                    <a:pt x="3642" y="0"/>
                    <a:pt x="3500"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7" name="Google Shape;2857;p46">
              <a:extLst>
                <a:ext uri="{FF2B5EF4-FFF2-40B4-BE49-F238E27FC236}">
                  <a16:creationId xmlns:a16="http://schemas.microsoft.com/office/drawing/2014/main" id="{A3537CF3-7490-0D12-0627-5CB8FCA73C52}"/>
                </a:ext>
              </a:extLst>
            </p:cNvPr>
            <p:cNvSpPr/>
            <p:nvPr/>
          </p:nvSpPr>
          <p:spPr>
            <a:xfrm>
              <a:off x="7444200" y="1726900"/>
              <a:ext cx="35200" cy="35225"/>
            </a:xfrm>
            <a:custGeom>
              <a:avLst/>
              <a:gdLst/>
              <a:ahLst/>
              <a:cxnLst/>
              <a:rect l="l" t="t" r="r" b="b"/>
              <a:pathLst>
                <a:path w="1408" h="1409" extrusionOk="0">
                  <a:moveTo>
                    <a:pt x="711" y="0"/>
                  </a:moveTo>
                  <a:cubicBezTo>
                    <a:pt x="313" y="0"/>
                    <a:pt x="0" y="313"/>
                    <a:pt x="0" y="711"/>
                  </a:cubicBezTo>
                  <a:cubicBezTo>
                    <a:pt x="0" y="1096"/>
                    <a:pt x="313" y="1409"/>
                    <a:pt x="711" y="1409"/>
                  </a:cubicBezTo>
                  <a:cubicBezTo>
                    <a:pt x="1095" y="1409"/>
                    <a:pt x="1408" y="1096"/>
                    <a:pt x="1408" y="711"/>
                  </a:cubicBezTo>
                  <a:cubicBezTo>
                    <a:pt x="1408" y="313"/>
                    <a:pt x="1095" y="0"/>
                    <a:pt x="711" y="0"/>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 name="Google Shape;2858;p46">
              <a:extLst>
                <a:ext uri="{FF2B5EF4-FFF2-40B4-BE49-F238E27FC236}">
                  <a16:creationId xmlns:a16="http://schemas.microsoft.com/office/drawing/2014/main" id="{3C3A6EB7-DD07-1E15-7A50-02614F5A6A87}"/>
                </a:ext>
              </a:extLst>
            </p:cNvPr>
            <p:cNvSpPr/>
            <p:nvPr/>
          </p:nvSpPr>
          <p:spPr>
            <a:xfrm>
              <a:off x="7318650" y="1589550"/>
              <a:ext cx="480100" cy="480175"/>
            </a:xfrm>
            <a:custGeom>
              <a:avLst/>
              <a:gdLst/>
              <a:ahLst/>
              <a:cxnLst/>
              <a:rect l="l" t="t" r="r" b="b"/>
              <a:pathLst>
                <a:path w="19204" h="19207" extrusionOk="0">
                  <a:moveTo>
                    <a:pt x="5733" y="5793"/>
                  </a:moveTo>
                  <a:cubicBezTo>
                    <a:pt x="5975" y="5793"/>
                    <a:pt x="6160" y="5993"/>
                    <a:pt x="6160" y="6220"/>
                  </a:cubicBezTo>
                  <a:cubicBezTo>
                    <a:pt x="6160" y="6461"/>
                    <a:pt x="5975" y="6647"/>
                    <a:pt x="5733" y="6647"/>
                  </a:cubicBezTo>
                  <a:cubicBezTo>
                    <a:pt x="5506" y="6647"/>
                    <a:pt x="5307" y="6461"/>
                    <a:pt x="5307" y="6220"/>
                  </a:cubicBezTo>
                  <a:cubicBezTo>
                    <a:pt x="5307" y="5993"/>
                    <a:pt x="5506" y="5793"/>
                    <a:pt x="5733" y="5793"/>
                  </a:cubicBezTo>
                  <a:close/>
                  <a:moveTo>
                    <a:pt x="4795" y="6505"/>
                  </a:moveTo>
                  <a:cubicBezTo>
                    <a:pt x="4908" y="6917"/>
                    <a:pt x="5292" y="7216"/>
                    <a:pt x="5733" y="7216"/>
                  </a:cubicBezTo>
                  <a:cubicBezTo>
                    <a:pt x="5990" y="7216"/>
                    <a:pt x="6202" y="7116"/>
                    <a:pt x="6388" y="6974"/>
                  </a:cubicBezTo>
                  <a:lnTo>
                    <a:pt x="7583" y="6974"/>
                  </a:lnTo>
                  <a:cubicBezTo>
                    <a:pt x="7739" y="6974"/>
                    <a:pt x="7867" y="7102"/>
                    <a:pt x="7867" y="7258"/>
                  </a:cubicBezTo>
                  <a:cubicBezTo>
                    <a:pt x="7867" y="7429"/>
                    <a:pt x="7739" y="7557"/>
                    <a:pt x="7583" y="7557"/>
                  </a:cubicBezTo>
                  <a:lnTo>
                    <a:pt x="5506" y="7557"/>
                  </a:lnTo>
                  <a:cubicBezTo>
                    <a:pt x="5364" y="7557"/>
                    <a:pt x="5207" y="7614"/>
                    <a:pt x="5108" y="7728"/>
                  </a:cubicBezTo>
                  <a:lnTo>
                    <a:pt x="4524" y="8396"/>
                  </a:lnTo>
                  <a:cubicBezTo>
                    <a:pt x="4410" y="8525"/>
                    <a:pt x="4382" y="8709"/>
                    <a:pt x="4453" y="8866"/>
                  </a:cubicBezTo>
                  <a:cubicBezTo>
                    <a:pt x="4524" y="9022"/>
                    <a:pt x="4681" y="9122"/>
                    <a:pt x="4852" y="9122"/>
                  </a:cubicBezTo>
                  <a:lnTo>
                    <a:pt x="5506" y="9122"/>
                  </a:lnTo>
                  <a:cubicBezTo>
                    <a:pt x="5576" y="9122"/>
                    <a:pt x="5648" y="9150"/>
                    <a:pt x="5690" y="9207"/>
                  </a:cubicBezTo>
                  <a:cubicBezTo>
                    <a:pt x="5733" y="9278"/>
                    <a:pt x="5747" y="9350"/>
                    <a:pt x="5719" y="9420"/>
                  </a:cubicBezTo>
                  <a:lnTo>
                    <a:pt x="5051" y="11269"/>
                  </a:lnTo>
                  <a:lnTo>
                    <a:pt x="4652" y="11269"/>
                  </a:lnTo>
                  <a:lnTo>
                    <a:pt x="4965" y="10260"/>
                  </a:lnTo>
                  <a:cubicBezTo>
                    <a:pt x="5007" y="10118"/>
                    <a:pt x="4979" y="9947"/>
                    <a:pt x="4894" y="9818"/>
                  </a:cubicBezTo>
                  <a:cubicBezTo>
                    <a:pt x="4795" y="9705"/>
                    <a:pt x="4652" y="9619"/>
                    <a:pt x="4495" y="9619"/>
                  </a:cubicBezTo>
                  <a:lnTo>
                    <a:pt x="3926" y="9619"/>
                  </a:lnTo>
                  <a:cubicBezTo>
                    <a:pt x="3742" y="9619"/>
                    <a:pt x="3571" y="9733"/>
                    <a:pt x="3486" y="9904"/>
                  </a:cubicBezTo>
                  <a:lnTo>
                    <a:pt x="1808" y="13304"/>
                  </a:lnTo>
                  <a:lnTo>
                    <a:pt x="1309" y="13304"/>
                  </a:lnTo>
                  <a:lnTo>
                    <a:pt x="2746" y="9932"/>
                  </a:lnTo>
                  <a:cubicBezTo>
                    <a:pt x="2760" y="9904"/>
                    <a:pt x="2775" y="9862"/>
                    <a:pt x="2775" y="9833"/>
                  </a:cubicBezTo>
                  <a:lnTo>
                    <a:pt x="2775" y="8937"/>
                  </a:lnTo>
                  <a:cubicBezTo>
                    <a:pt x="2775" y="8496"/>
                    <a:pt x="2945" y="8083"/>
                    <a:pt x="3244" y="7756"/>
                  </a:cubicBezTo>
                  <a:lnTo>
                    <a:pt x="4268" y="6689"/>
                  </a:lnTo>
                  <a:cubicBezTo>
                    <a:pt x="4368" y="6575"/>
                    <a:pt x="4524" y="6505"/>
                    <a:pt x="4681" y="6505"/>
                  </a:cubicBezTo>
                  <a:close/>
                  <a:moveTo>
                    <a:pt x="4396" y="10188"/>
                  </a:moveTo>
                  <a:lnTo>
                    <a:pt x="4055" y="11284"/>
                  </a:lnTo>
                  <a:cubicBezTo>
                    <a:pt x="4040" y="11326"/>
                    <a:pt x="4040" y="11369"/>
                    <a:pt x="4040" y="11398"/>
                  </a:cubicBezTo>
                  <a:cubicBezTo>
                    <a:pt x="3913" y="11497"/>
                    <a:pt x="3841" y="11654"/>
                    <a:pt x="3841" y="11825"/>
                  </a:cubicBezTo>
                  <a:lnTo>
                    <a:pt x="3841" y="13304"/>
                  </a:lnTo>
                  <a:lnTo>
                    <a:pt x="2433" y="13304"/>
                  </a:lnTo>
                  <a:lnTo>
                    <a:pt x="3970" y="10188"/>
                  </a:lnTo>
                  <a:close/>
                  <a:moveTo>
                    <a:pt x="7596" y="11838"/>
                  </a:moveTo>
                  <a:lnTo>
                    <a:pt x="7596" y="18652"/>
                  </a:lnTo>
                  <a:lnTo>
                    <a:pt x="5250" y="18652"/>
                  </a:lnTo>
                  <a:lnTo>
                    <a:pt x="5250" y="16604"/>
                  </a:lnTo>
                  <a:cubicBezTo>
                    <a:pt x="5250" y="16447"/>
                    <a:pt x="5121" y="16320"/>
                    <a:pt x="4965" y="16320"/>
                  </a:cubicBezTo>
                  <a:cubicBezTo>
                    <a:pt x="4808" y="16320"/>
                    <a:pt x="4681" y="16447"/>
                    <a:pt x="4681" y="16604"/>
                  </a:cubicBezTo>
                  <a:lnTo>
                    <a:pt x="4681" y="18652"/>
                  </a:lnTo>
                  <a:lnTo>
                    <a:pt x="1480" y="18652"/>
                  </a:lnTo>
                  <a:lnTo>
                    <a:pt x="1480" y="13873"/>
                  </a:lnTo>
                  <a:lnTo>
                    <a:pt x="4681" y="13873"/>
                  </a:lnTo>
                  <a:lnTo>
                    <a:pt x="4681" y="15409"/>
                  </a:lnTo>
                  <a:cubicBezTo>
                    <a:pt x="4681" y="15565"/>
                    <a:pt x="4808" y="15679"/>
                    <a:pt x="4965" y="15679"/>
                  </a:cubicBezTo>
                  <a:cubicBezTo>
                    <a:pt x="5121" y="15679"/>
                    <a:pt x="5250" y="15565"/>
                    <a:pt x="5250" y="15409"/>
                  </a:cubicBezTo>
                  <a:lnTo>
                    <a:pt x="5250" y="13844"/>
                  </a:lnTo>
                  <a:cubicBezTo>
                    <a:pt x="5250" y="13545"/>
                    <a:pt x="5007" y="13304"/>
                    <a:pt x="4709" y="13304"/>
                  </a:cubicBezTo>
                  <a:lnTo>
                    <a:pt x="4396" y="13304"/>
                  </a:lnTo>
                  <a:lnTo>
                    <a:pt x="4396" y="11838"/>
                  </a:lnTo>
                  <a:close/>
                  <a:moveTo>
                    <a:pt x="14225" y="6675"/>
                  </a:moveTo>
                  <a:lnTo>
                    <a:pt x="14225" y="18652"/>
                  </a:lnTo>
                  <a:lnTo>
                    <a:pt x="11395" y="18652"/>
                  </a:lnTo>
                  <a:lnTo>
                    <a:pt x="11395" y="12422"/>
                  </a:lnTo>
                  <a:cubicBezTo>
                    <a:pt x="11395" y="12280"/>
                    <a:pt x="11266" y="12151"/>
                    <a:pt x="11110" y="12151"/>
                  </a:cubicBezTo>
                  <a:cubicBezTo>
                    <a:pt x="10953" y="12151"/>
                    <a:pt x="10826" y="12280"/>
                    <a:pt x="10826" y="12422"/>
                  </a:cubicBezTo>
                  <a:lnTo>
                    <a:pt x="10826" y="18652"/>
                  </a:lnTo>
                  <a:lnTo>
                    <a:pt x="8165" y="18652"/>
                  </a:lnTo>
                  <a:lnTo>
                    <a:pt x="8165" y="11825"/>
                  </a:lnTo>
                  <a:cubicBezTo>
                    <a:pt x="8165" y="11525"/>
                    <a:pt x="7924" y="11284"/>
                    <a:pt x="7625" y="11269"/>
                  </a:cubicBezTo>
                  <a:lnTo>
                    <a:pt x="7625" y="9606"/>
                  </a:lnTo>
                  <a:lnTo>
                    <a:pt x="10826" y="9606"/>
                  </a:lnTo>
                  <a:lnTo>
                    <a:pt x="10826" y="11227"/>
                  </a:lnTo>
                  <a:cubicBezTo>
                    <a:pt x="10826" y="11383"/>
                    <a:pt x="10953" y="11512"/>
                    <a:pt x="11110" y="11512"/>
                  </a:cubicBezTo>
                  <a:cubicBezTo>
                    <a:pt x="11266" y="11512"/>
                    <a:pt x="11395" y="11383"/>
                    <a:pt x="11395" y="11227"/>
                  </a:cubicBezTo>
                  <a:lnTo>
                    <a:pt x="11395" y="9591"/>
                  </a:lnTo>
                  <a:cubicBezTo>
                    <a:pt x="11395" y="9350"/>
                    <a:pt x="11238" y="9150"/>
                    <a:pt x="11025" y="9079"/>
                  </a:cubicBezTo>
                  <a:lnTo>
                    <a:pt x="11025" y="8140"/>
                  </a:lnTo>
                  <a:cubicBezTo>
                    <a:pt x="11039" y="8140"/>
                    <a:pt x="11067" y="8126"/>
                    <a:pt x="11096" y="8126"/>
                  </a:cubicBezTo>
                  <a:cubicBezTo>
                    <a:pt x="11864" y="7827"/>
                    <a:pt x="12533" y="7330"/>
                    <a:pt x="13002" y="6675"/>
                  </a:cubicBezTo>
                  <a:close/>
                  <a:moveTo>
                    <a:pt x="9620" y="1"/>
                  </a:moveTo>
                  <a:cubicBezTo>
                    <a:pt x="9130" y="1"/>
                    <a:pt x="8639" y="87"/>
                    <a:pt x="8165" y="260"/>
                  </a:cubicBezTo>
                  <a:cubicBezTo>
                    <a:pt x="7312" y="587"/>
                    <a:pt x="6601" y="1156"/>
                    <a:pt x="6117" y="1910"/>
                  </a:cubicBezTo>
                  <a:cubicBezTo>
                    <a:pt x="5633" y="2649"/>
                    <a:pt x="5406" y="3531"/>
                    <a:pt x="5449" y="4413"/>
                  </a:cubicBezTo>
                  <a:cubicBezTo>
                    <a:pt x="5449" y="4555"/>
                    <a:pt x="5576" y="4669"/>
                    <a:pt x="5733" y="4669"/>
                  </a:cubicBezTo>
                  <a:lnTo>
                    <a:pt x="5747" y="4669"/>
                  </a:lnTo>
                  <a:cubicBezTo>
                    <a:pt x="5889" y="4669"/>
                    <a:pt x="6018" y="4542"/>
                    <a:pt x="6018" y="4400"/>
                  </a:cubicBezTo>
                  <a:cubicBezTo>
                    <a:pt x="6018" y="4371"/>
                    <a:pt x="6018" y="4343"/>
                    <a:pt x="6003" y="4314"/>
                  </a:cubicBezTo>
                  <a:cubicBezTo>
                    <a:pt x="5975" y="3574"/>
                    <a:pt x="6189" y="2835"/>
                    <a:pt x="6587" y="2223"/>
                  </a:cubicBezTo>
                  <a:cubicBezTo>
                    <a:pt x="7014" y="1555"/>
                    <a:pt x="7625" y="1071"/>
                    <a:pt x="8364" y="787"/>
                  </a:cubicBezTo>
                  <a:cubicBezTo>
                    <a:pt x="8780" y="637"/>
                    <a:pt x="9210" y="562"/>
                    <a:pt x="9638" y="562"/>
                  </a:cubicBezTo>
                  <a:cubicBezTo>
                    <a:pt x="10150" y="562"/>
                    <a:pt x="10659" y="669"/>
                    <a:pt x="11139" y="886"/>
                  </a:cubicBezTo>
                  <a:cubicBezTo>
                    <a:pt x="12021" y="1299"/>
                    <a:pt x="12689" y="2023"/>
                    <a:pt x="13030" y="2920"/>
                  </a:cubicBezTo>
                  <a:cubicBezTo>
                    <a:pt x="13371" y="3831"/>
                    <a:pt x="13329" y="4826"/>
                    <a:pt x="12931" y="5708"/>
                  </a:cubicBezTo>
                  <a:cubicBezTo>
                    <a:pt x="12533" y="6590"/>
                    <a:pt x="11807" y="7258"/>
                    <a:pt x="10896" y="7586"/>
                  </a:cubicBezTo>
                  <a:cubicBezTo>
                    <a:pt x="10484" y="7740"/>
                    <a:pt x="10050" y="7820"/>
                    <a:pt x="9615" y="7820"/>
                  </a:cubicBezTo>
                  <a:cubicBezTo>
                    <a:pt x="9449" y="7820"/>
                    <a:pt x="9284" y="7808"/>
                    <a:pt x="9119" y="7785"/>
                  </a:cubicBezTo>
                  <a:cubicBezTo>
                    <a:pt x="9103" y="7782"/>
                    <a:pt x="9086" y="7781"/>
                    <a:pt x="9071" y="7781"/>
                  </a:cubicBezTo>
                  <a:cubicBezTo>
                    <a:pt x="8934" y="7781"/>
                    <a:pt x="8817" y="7886"/>
                    <a:pt x="8791" y="8026"/>
                  </a:cubicBezTo>
                  <a:cubicBezTo>
                    <a:pt x="8778" y="8168"/>
                    <a:pt x="8877" y="8311"/>
                    <a:pt x="9034" y="8339"/>
                  </a:cubicBezTo>
                  <a:cubicBezTo>
                    <a:pt x="9233" y="8368"/>
                    <a:pt x="9432" y="8382"/>
                    <a:pt x="9631" y="8382"/>
                  </a:cubicBezTo>
                  <a:cubicBezTo>
                    <a:pt x="9901" y="8382"/>
                    <a:pt x="10185" y="8354"/>
                    <a:pt x="10456" y="8297"/>
                  </a:cubicBezTo>
                  <a:lnTo>
                    <a:pt x="10456" y="9050"/>
                  </a:lnTo>
                  <a:lnTo>
                    <a:pt x="7611" y="9050"/>
                  </a:lnTo>
                  <a:cubicBezTo>
                    <a:pt x="7312" y="9050"/>
                    <a:pt x="7071" y="9293"/>
                    <a:pt x="7071" y="9591"/>
                  </a:cubicBezTo>
                  <a:lnTo>
                    <a:pt x="7071" y="11269"/>
                  </a:lnTo>
                  <a:lnTo>
                    <a:pt x="5648" y="11269"/>
                  </a:lnTo>
                  <a:lnTo>
                    <a:pt x="6246" y="9606"/>
                  </a:lnTo>
                  <a:cubicBezTo>
                    <a:pt x="6331" y="9363"/>
                    <a:pt x="6302" y="9094"/>
                    <a:pt x="6145" y="8894"/>
                  </a:cubicBezTo>
                  <a:cubicBezTo>
                    <a:pt x="6003" y="8680"/>
                    <a:pt x="5762" y="8553"/>
                    <a:pt x="5506" y="8553"/>
                  </a:cubicBezTo>
                  <a:lnTo>
                    <a:pt x="5136" y="8553"/>
                  </a:lnTo>
                  <a:lnTo>
                    <a:pt x="5520" y="8112"/>
                  </a:lnTo>
                  <a:lnTo>
                    <a:pt x="7583" y="8112"/>
                  </a:lnTo>
                  <a:cubicBezTo>
                    <a:pt x="8051" y="8112"/>
                    <a:pt x="8436" y="7728"/>
                    <a:pt x="8436" y="7258"/>
                  </a:cubicBezTo>
                  <a:cubicBezTo>
                    <a:pt x="8436" y="6789"/>
                    <a:pt x="8051" y="6405"/>
                    <a:pt x="7583" y="6405"/>
                  </a:cubicBezTo>
                  <a:lnTo>
                    <a:pt x="6701" y="6405"/>
                  </a:lnTo>
                  <a:cubicBezTo>
                    <a:pt x="6714" y="6348"/>
                    <a:pt x="6729" y="6291"/>
                    <a:pt x="6729" y="6220"/>
                  </a:cubicBezTo>
                  <a:cubicBezTo>
                    <a:pt x="6729" y="5680"/>
                    <a:pt x="6288" y="5238"/>
                    <a:pt x="5733" y="5238"/>
                  </a:cubicBezTo>
                  <a:cubicBezTo>
                    <a:pt x="5292" y="5238"/>
                    <a:pt x="4908" y="5537"/>
                    <a:pt x="4795" y="5949"/>
                  </a:cubicBezTo>
                  <a:lnTo>
                    <a:pt x="4681" y="5949"/>
                  </a:lnTo>
                  <a:cubicBezTo>
                    <a:pt x="4368" y="5949"/>
                    <a:pt x="4069" y="6078"/>
                    <a:pt x="3856" y="6291"/>
                  </a:cubicBezTo>
                  <a:lnTo>
                    <a:pt x="2832" y="7372"/>
                  </a:lnTo>
                  <a:cubicBezTo>
                    <a:pt x="2433" y="7799"/>
                    <a:pt x="2206" y="8354"/>
                    <a:pt x="2206" y="8937"/>
                  </a:cubicBezTo>
                  <a:lnTo>
                    <a:pt x="2206" y="9762"/>
                  </a:lnTo>
                  <a:lnTo>
                    <a:pt x="712" y="13276"/>
                  </a:lnTo>
                  <a:cubicBezTo>
                    <a:pt x="655" y="13403"/>
                    <a:pt x="670" y="13560"/>
                    <a:pt x="740" y="13674"/>
                  </a:cubicBezTo>
                  <a:cubicBezTo>
                    <a:pt x="783" y="13744"/>
                    <a:pt x="854" y="13801"/>
                    <a:pt x="926" y="13830"/>
                  </a:cubicBezTo>
                  <a:lnTo>
                    <a:pt x="926" y="13844"/>
                  </a:lnTo>
                  <a:lnTo>
                    <a:pt x="926" y="18652"/>
                  </a:lnTo>
                  <a:lnTo>
                    <a:pt x="271" y="18652"/>
                  </a:lnTo>
                  <a:cubicBezTo>
                    <a:pt x="129" y="18652"/>
                    <a:pt x="0" y="18766"/>
                    <a:pt x="0" y="18922"/>
                  </a:cubicBezTo>
                  <a:cubicBezTo>
                    <a:pt x="0" y="19079"/>
                    <a:pt x="129" y="19207"/>
                    <a:pt x="271" y="19207"/>
                  </a:cubicBezTo>
                  <a:lnTo>
                    <a:pt x="18934" y="19207"/>
                  </a:lnTo>
                  <a:cubicBezTo>
                    <a:pt x="19076" y="19207"/>
                    <a:pt x="19203" y="19079"/>
                    <a:pt x="19203" y="18922"/>
                  </a:cubicBezTo>
                  <a:cubicBezTo>
                    <a:pt x="19203" y="18766"/>
                    <a:pt x="19076" y="18652"/>
                    <a:pt x="18934" y="18652"/>
                  </a:cubicBezTo>
                  <a:lnTo>
                    <a:pt x="18549" y="18652"/>
                  </a:lnTo>
                  <a:lnTo>
                    <a:pt x="18549" y="7827"/>
                  </a:lnTo>
                  <a:cubicBezTo>
                    <a:pt x="18549" y="7685"/>
                    <a:pt x="18422" y="7557"/>
                    <a:pt x="18265" y="7557"/>
                  </a:cubicBezTo>
                  <a:cubicBezTo>
                    <a:pt x="18109" y="7557"/>
                    <a:pt x="17980" y="7685"/>
                    <a:pt x="17980" y="7827"/>
                  </a:cubicBezTo>
                  <a:lnTo>
                    <a:pt x="17980" y="18652"/>
                  </a:lnTo>
                  <a:lnTo>
                    <a:pt x="14780" y="18652"/>
                  </a:lnTo>
                  <a:lnTo>
                    <a:pt x="14780" y="5011"/>
                  </a:lnTo>
                  <a:lnTo>
                    <a:pt x="17980" y="5011"/>
                  </a:lnTo>
                  <a:lnTo>
                    <a:pt x="17980" y="6632"/>
                  </a:lnTo>
                  <a:cubicBezTo>
                    <a:pt x="17980" y="6789"/>
                    <a:pt x="18109" y="6917"/>
                    <a:pt x="18265" y="6917"/>
                  </a:cubicBezTo>
                  <a:cubicBezTo>
                    <a:pt x="18422" y="6917"/>
                    <a:pt x="18549" y="6789"/>
                    <a:pt x="18549" y="6632"/>
                  </a:cubicBezTo>
                  <a:lnTo>
                    <a:pt x="18549" y="4997"/>
                  </a:lnTo>
                  <a:cubicBezTo>
                    <a:pt x="18549" y="4698"/>
                    <a:pt x="18293" y="4456"/>
                    <a:pt x="17995" y="4456"/>
                  </a:cubicBezTo>
                  <a:lnTo>
                    <a:pt x="14765" y="4456"/>
                  </a:lnTo>
                  <a:cubicBezTo>
                    <a:pt x="14467" y="4456"/>
                    <a:pt x="14225" y="4698"/>
                    <a:pt x="14225" y="4997"/>
                  </a:cubicBezTo>
                  <a:lnTo>
                    <a:pt x="14225" y="6120"/>
                  </a:lnTo>
                  <a:lnTo>
                    <a:pt x="13358" y="6120"/>
                  </a:lnTo>
                  <a:cubicBezTo>
                    <a:pt x="13386" y="6050"/>
                    <a:pt x="13415" y="5993"/>
                    <a:pt x="13443" y="5936"/>
                  </a:cubicBezTo>
                  <a:cubicBezTo>
                    <a:pt x="13912" y="4912"/>
                    <a:pt x="13955" y="3774"/>
                    <a:pt x="13557" y="2735"/>
                  </a:cubicBezTo>
                  <a:cubicBezTo>
                    <a:pt x="13172" y="1682"/>
                    <a:pt x="12391" y="843"/>
                    <a:pt x="11380" y="388"/>
                  </a:cubicBezTo>
                  <a:cubicBezTo>
                    <a:pt x="10817" y="130"/>
                    <a:pt x="10219" y="1"/>
                    <a:pt x="9620"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19" name="Google Shape;2098;p46">
            <a:extLst>
              <a:ext uri="{FF2B5EF4-FFF2-40B4-BE49-F238E27FC236}">
                <a16:creationId xmlns:a16="http://schemas.microsoft.com/office/drawing/2014/main" id="{F907C4F8-7FF4-8FEC-B0BE-32B121B5F25D}"/>
              </a:ext>
            </a:extLst>
          </p:cNvPr>
          <p:cNvGrpSpPr/>
          <p:nvPr/>
        </p:nvGrpSpPr>
        <p:grpSpPr>
          <a:xfrm>
            <a:off x="1956441" y="4744005"/>
            <a:ext cx="634433" cy="481167"/>
            <a:chOff x="669800" y="953900"/>
            <a:chExt cx="475825" cy="360875"/>
          </a:xfrm>
        </p:grpSpPr>
        <p:sp>
          <p:nvSpPr>
            <p:cNvPr id="20" name="Google Shape;2099;p46">
              <a:extLst>
                <a:ext uri="{FF2B5EF4-FFF2-40B4-BE49-F238E27FC236}">
                  <a16:creationId xmlns:a16="http://schemas.microsoft.com/office/drawing/2014/main" id="{75DCE0BD-9296-82AC-BF61-FD8976911386}"/>
                </a:ext>
              </a:extLst>
            </p:cNvPr>
            <p:cNvSpPr/>
            <p:nvPr/>
          </p:nvSpPr>
          <p:spPr>
            <a:xfrm>
              <a:off x="983775" y="1224050"/>
              <a:ext cx="146200" cy="76125"/>
            </a:xfrm>
            <a:custGeom>
              <a:avLst/>
              <a:gdLst/>
              <a:ahLst/>
              <a:cxnLst/>
              <a:rect l="l" t="t" r="r" b="b"/>
              <a:pathLst>
                <a:path w="5848" h="3045" extrusionOk="0">
                  <a:moveTo>
                    <a:pt x="2775" y="1"/>
                  </a:moveTo>
                  <a:lnTo>
                    <a:pt x="1338" y="598"/>
                  </a:lnTo>
                  <a:cubicBezTo>
                    <a:pt x="1182" y="655"/>
                    <a:pt x="1054" y="741"/>
                    <a:pt x="926" y="841"/>
                  </a:cubicBezTo>
                  <a:lnTo>
                    <a:pt x="1" y="1651"/>
                  </a:lnTo>
                  <a:lnTo>
                    <a:pt x="130" y="2590"/>
                  </a:lnTo>
                  <a:lnTo>
                    <a:pt x="627" y="2618"/>
                  </a:lnTo>
                  <a:lnTo>
                    <a:pt x="670" y="3045"/>
                  </a:lnTo>
                  <a:lnTo>
                    <a:pt x="5620" y="3045"/>
                  </a:lnTo>
                  <a:cubicBezTo>
                    <a:pt x="5748" y="3045"/>
                    <a:pt x="5848" y="2946"/>
                    <a:pt x="5848" y="2817"/>
                  </a:cubicBezTo>
                  <a:lnTo>
                    <a:pt x="5848" y="2178"/>
                  </a:lnTo>
                  <a:cubicBezTo>
                    <a:pt x="5848" y="1480"/>
                    <a:pt x="5449" y="854"/>
                    <a:pt x="4824" y="598"/>
                  </a:cubicBezTo>
                  <a:lnTo>
                    <a:pt x="3358" y="1"/>
                  </a:ln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1" name="Google Shape;2100;p46">
              <a:extLst>
                <a:ext uri="{FF2B5EF4-FFF2-40B4-BE49-F238E27FC236}">
                  <a16:creationId xmlns:a16="http://schemas.microsoft.com/office/drawing/2014/main" id="{A59F9ABF-3373-FB4C-7133-D15CFD4700B6}"/>
                </a:ext>
              </a:extLst>
            </p:cNvPr>
            <p:cNvSpPr/>
            <p:nvPr/>
          </p:nvSpPr>
          <p:spPr>
            <a:xfrm>
              <a:off x="983775" y="1224050"/>
              <a:ext cx="101750" cy="76125"/>
            </a:xfrm>
            <a:custGeom>
              <a:avLst/>
              <a:gdLst/>
              <a:ahLst/>
              <a:cxnLst/>
              <a:rect l="l" t="t" r="r" b="b"/>
              <a:pathLst>
                <a:path w="4070" h="3045" extrusionOk="0">
                  <a:moveTo>
                    <a:pt x="2775" y="1"/>
                  </a:moveTo>
                  <a:lnTo>
                    <a:pt x="2590" y="73"/>
                  </a:lnTo>
                  <a:lnTo>
                    <a:pt x="1338" y="598"/>
                  </a:lnTo>
                  <a:cubicBezTo>
                    <a:pt x="1182" y="655"/>
                    <a:pt x="1054" y="741"/>
                    <a:pt x="926" y="841"/>
                  </a:cubicBezTo>
                  <a:lnTo>
                    <a:pt x="1" y="1651"/>
                  </a:lnTo>
                  <a:lnTo>
                    <a:pt x="44" y="1979"/>
                  </a:lnTo>
                  <a:lnTo>
                    <a:pt x="130" y="2590"/>
                  </a:lnTo>
                  <a:lnTo>
                    <a:pt x="314" y="2605"/>
                  </a:lnTo>
                  <a:lnTo>
                    <a:pt x="627" y="2618"/>
                  </a:lnTo>
                  <a:lnTo>
                    <a:pt x="670" y="3045"/>
                  </a:lnTo>
                  <a:lnTo>
                    <a:pt x="1537" y="3045"/>
                  </a:lnTo>
                  <a:cubicBezTo>
                    <a:pt x="1594" y="2918"/>
                    <a:pt x="1623" y="2775"/>
                    <a:pt x="1623" y="2633"/>
                  </a:cubicBezTo>
                  <a:lnTo>
                    <a:pt x="1623" y="1452"/>
                  </a:lnTo>
                  <a:lnTo>
                    <a:pt x="1623" y="1239"/>
                  </a:lnTo>
                  <a:cubicBezTo>
                    <a:pt x="1609" y="1082"/>
                    <a:pt x="1694" y="940"/>
                    <a:pt x="1836" y="883"/>
                  </a:cubicBezTo>
                  <a:lnTo>
                    <a:pt x="2121" y="769"/>
                  </a:lnTo>
                  <a:cubicBezTo>
                    <a:pt x="2144" y="760"/>
                    <a:pt x="2171" y="755"/>
                    <a:pt x="2198" y="755"/>
                  </a:cubicBezTo>
                  <a:cubicBezTo>
                    <a:pt x="2254" y="755"/>
                    <a:pt x="2315" y="774"/>
                    <a:pt x="2362" y="812"/>
                  </a:cubicBezTo>
                  <a:cubicBezTo>
                    <a:pt x="2533" y="1011"/>
                    <a:pt x="2789" y="1125"/>
                    <a:pt x="3073" y="1125"/>
                  </a:cubicBezTo>
                  <a:cubicBezTo>
                    <a:pt x="3572" y="1125"/>
                    <a:pt x="3984" y="755"/>
                    <a:pt x="4069" y="285"/>
                  </a:cubicBezTo>
                  <a:lnTo>
                    <a:pt x="3358" y="1"/>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2" name="Google Shape;2101;p46">
              <a:extLst>
                <a:ext uri="{FF2B5EF4-FFF2-40B4-BE49-F238E27FC236}">
                  <a16:creationId xmlns:a16="http://schemas.microsoft.com/office/drawing/2014/main" id="{E7FCAAAD-73C3-F8FD-8FB8-64C07F2769B9}"/>
                </a:ext>
              </a:extLst>
            </p:cNvPr>
            <p:cNvSpPr/>
            <p:nvPr/>
          </p:nvSpPr>
          <p:spPr>
            <a:xfrm>
              <a:off x="1044950" y="1181750"/>
              <a:ext cx="31325" cy="61200"/>
            </a:xfrm>
            <a:custGeom>
              <a:avLst/>
              <a:gdLst/>
              <a:ahLst/>
              <a:cxnLst/>
              <a:rect l="l" t="t" r="r" b="b"/>
              <a:pathLst>
                <a:path w="1253" h="2448" extrusionOk="0">
                  <a:moveTo>
                    <a:pt x="1" y="1"/>
                  </a:moveTo>
                  <a:lnTo>
                    <a:pt x="1" y="1822"/>
                  </a:lnTo>
                  <a:cubicBezTo>
                    <a:pt x="1" y="2163"/>
                    <a:pt x="285" y="2447"/>
                    <a:pt x="626" y="2447"/>
                  </a:cubicBezTo>
                  <a:cubicBezTo>
                    <a:pt x="983" y="2447"/>
                    <a:pt x="1252" y="2163"/>
                    <a:pt x="1252" y="1822"/>
                  </a:cubicBezTo>
                  <a:lnTo>
                    <a:pt x="1252" y="1"/>
                  </a:lnTo>
                  <a:close/>
                </a:path>
              </a:pathLst>
            </a:custGeom>
            <a:solidFill>
              <a:srgbClr val="FFD1C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3" name="Google Shape;2102;p46">
              <a:extLst>
                <a:ext uri="{FF2B5EF4-FFF2-40B4-BE49-F238E27FC236}">
                  <a16:creationId xmlns:a16="http://schemas.microsoft.com/office/drawing/2014/main" id="{A68E5F0C-A6D3-6086-E9A9-B3DC8DB67347}"/>
                </a:ext>
              </a:extLst>
            </p:cNvPr>
            <p:cNvSpPr/>
            <p:nvPr/>
          </p:nvSpPr>
          <p:spPr>
            <a:xfrm>
              <a:off x="979525" y="1067975"/>
              <a:ext cx="163600" cy="131950"/>
            </a:xfrm>
            <a:custGeom>
              <a:avLst/>
              <a:gdLst/>
              <a:ahLst/>
              <a:cxnLst/>
              <a:rect l="l" t="t" r="r" b="b"/>
              <a:pathLst>
                <a:path w="6544" h="5278" extrusionOk="0">
                  <a:moveTo>
                    <a:pt x="3272" y="0"/>
                  </a:moveTo>
                  <a:cubicBezTo>
                    <a:pt x="2092" y="0"/>
                    <a:pt x="1096" y="867"/>
                    <a:pt x="925" y="2034"/>
                  </a:cubicBezTo>
                  <a:cubicBezTo>
                    <a:pt x="911" y="2134"/>
                    <a:pt x="882" y="2233"/>
                    <a:pt x="840" y="2333"/>
                  </a:cubicBezTo>
                  <a:lnTo>
                    <a:pt x="413" y="3300"/>
                  </a:lnTo>
                  <a:cubicBezTo>
                    <a:pt x="0" y="4258"/>
                    <a:pt x="721" y="5278"/>
                    <a:pt x="1712" y="5278"/>
                  </a:cubicBezTo>
                  <a:cubicBezTo>
                    <a:pt x="1781" y="5278"/>
                    <a:pt x="1850" y="5273"/>
                    <a:pt x="1921" y="5263"/>
                  </a:cubicBezTo>
                  <a:lnTo>
                    <a:pt x="1963" y="5248"/>
                  </a:lnTo>
                  <a:lnTo>
                    <a:pt x="2845" y="4907"/>
                  </a:lnTo>
                  <a:lnTo>
                    <a:pt x="3613" y="4907"/>
                  </a:lnTo>
                  <a:lnTo>
                    <a:pt x="4581" y="5248"/>
                  </a:lnTo>
                  <a:lnTo>
                    <a:pt x="4624" y="5263"/>
                  </a:lnTo>
                  <a:cubicBezTo>
                    <a:pt x="4694" y="5273"/>
                    <a:pt x="4764" y="5278"/>
                    <a:pt x="4832" y="5278"/>
                  </a:cubicBezTo>
                  <a:cubicBezTo>
                    <a:pt x="5823" y="5278"/>
                    <a:pt x="6544" y="4258"/>
                    <a:pt x="6132" y="3300"/>
                  </a:cubicBezTo>
                  <a:lnTo>
                    <a:pt x="5718" y="2333"/>
                  </a:lnTo>
                  <a:cubicBezTo>
                    <a:pt x="5676" y="2233"/>
                    <a:pt x="5648" y="2134"/>
                    <a:pt x="5633" y="2034"/>
                  </a:cubicBezTo>
                  <a:cubicBezTo>
                    <a:pt x="5462" y="867"/>
                    <a:pt x="4453" y="0"/>
                    <a:pt x="3272"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4" name="Google Shape;2103;p46">
              <a:extLst>
                <a:ext uri="{FF2B5EF4-FFF2-40B4-BE49-F238E27FC236}">
                  <a16:creationId xmlns:a16="http://schemas.microsoft.com/office/drawing/2014/main" id="{24B46FE7-B641-569D-CF0C-605C56214878}"/>
                </a:ext>
              </a:extLst>
            </p:cNvPr>
            <p:cNvSpPr/>
            <p:nvPr/>
          </p:nvSpPr>
          <p:spPr>
            <a:xfrm>
              <a:off x="872825" y="1110275"/>
              <a:ext cx="60850" cy="98175"/>
            </a:xfrm>
            <a:custGeom>
              <a:avLst/>
              <a:gdLst/>
              <a:ahLst/>
              <a:cxnLst/>
              <a:rect l="l" t="t" r="r" b="b"/>
              <a:pathLst>
                <a:path w="2434" h="3927" extrusionOk="0">
                  <a:moveTo>
                    <a:pt x="1" y="0"/>
                  </a:moveTo>
                  <a:lnTo>
                    <a:pt x="1" y="3926"/>
                  </a:lnTo>
                  <a:lnTo>
                    <a:pt x="2377" y="3926"/>
                  </a:lnTo>
                  <a:lnTo>
                    <a:pt x="2434" y="0"/>
                  </a:lnTo>
                  <a:close/>
                </a:path>
              </a:pathLst>
            </a:custGeom>
            <a:solidFill>
              <a:srgbClr val="FFD1C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 name="Google Shape;2104;p46">
              <a:extLst>
                <a:ext uri="{FF2B5EF4-FFF2-40B4-BE49-F238E27FC236}">
                  <a16:creationId xmlns:a16="http://schemas.microsoft.com/office/drawing/2014/main" id="{CB861438-049B-17A8-55E2-1E1289BE36CB}"/>
                </a:ext>
              </a:extLst>
            </p:cNvPr>
            <p:cNvSpPr/>
            <p:nvPr/>
          </p:nvSpPr>
          <p:spPr>
            <a:xfrm>
              <a:off x="669800" y="1218375"/>
              <a:ext cx="149375" cy="81800"/>
            </a:xfrm>
            <a:custGeom>
              <a:avLst/>
              <a:gdLst/>
              <a:ahLst/>
              <a:cxnLst/>
              <a:rect l="l" t="t" r="r" b="b"/>
              <a:pathLst>
                <a:path w="5975" h="3272" extrusionOk="0">
                  <a:moveTo>
                    <a:pt x="2703" y="0"/>
                  </a:moveTo>
                  <a:lnTo>
                    <a:pt x="2333" y="143"/>
                  </a:lnTo>
                  <a:lnTo>
                    <a:pt x="1323" y="512"/>
                  </a:lnTo>
                  <a:cubicBezTo>
                    <a:pt x="526" y="783"/>
                    <a:pt x="0" y="1537"/>
                    <a:pt x="0" y="2376"/>
                  </a:cubicBezTo>
                  <a:lnTo>
                    <a:pt x="0" y="3031"/>
                  </a:lnTo>
                  <a:cubicBezTo>
                    <a:pt x="0" y="3173"/>
                    <a:pt x="99" y="3272"/>
                    <a:pt x="242" y="3272"/>
                  </a:cubicBezTo>
                  <a:lnTo>
                    <a:pt x="4993" y="3272"/>
                  </a:lnTo>
                  <a:cubicBezTo>
                    <a:pt x="4993" y="3272"/>
                    <a:pt x="5618" y="2035"/>
                    <a:pt x="5975" y="1352"/>
                  </a:cubicBezTo>
                  <a:lnTo>
                    <a:pt x="5235" y="783"/>
                  </a:lnTo>
                  <a:cubicBezTo>
                    <a:pt x="5078" y="669"/>
                    <a:pt x="4907" y="569"/>
                    <a:pt x="4723" y="512"/>
                  </a:cubicBezTo>
                  <a:lnTo>
                    <a:pt x="3699" y="143"/>
                  </a:lnTo>
                  <a:lnTo>
                    <a:pt x="3229" y="0"/>
                  </a:ln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6" name="Google Shape;2105;p46">
              <a:extLst>
                <a:ext uri="{FF2B5EF4-FFF2-40B4-BE49-F238E27FC236}">
                  <a16:creationId xmlns:a16="http://schemas.microsoft.com/office/drawing/2014/main" id="{D04017BE-1510-CDA9-C221-D571E94E1B28}"/>
                </a:ext>
              </a:extLst>
            </p:cNvPr>
            <p:cNvSpPr/>
            <p:nvPr/>
          </p:nvSpPr>
          <p:spPr>
            <a:xfrm>
              <a:off x="794600" y="1181725"/>
              <a:ext cx="215900" cy="118450"/>
            </a:xfrm>
            <a:custGeom>
              <a:avLst/>
              <a:gdLst/>
              <a:ahLst/>
              <a:cxnLst/>
              <a:rect l="l" t="t" r="r" b="b"/>
              <a:pathLst>
                <a:path w="8636" h="4738" extrusionOk="0">
                  <a:moveTo>
                    <a:pt x="5568" y="1"/>
                  </a:moveTo>
                  <a:cubicBezTo>
                    <a:pt x="5566" y="1"/>
                    <a:pt x="5564" y="1"/>
                    <a:pt x="5563" y="2"/>
                  </a:cubicBezTo>
                  <a:cubicBezTo>
                    <a:pt x="5520" y="30"/>
                    <a:pt x="4482" y="571"/>
                    <a:pt x="4482" y="571"/>
                  </a:cubicBezTo>
                  <a:lnTo>
                    <a:pt x="3130" y="2"/>
                  </a:lnTo>
                  <a:lnTo>
                    <a:pt x="2333" y="485"/>
                  </a:lnTo>
                  <a:lnTo>
                    <a:pt x="939" y="1409"/>
                  </a:lnTo>
                  <a:cubicBezTo>
                    <a:pt x="357" y="1808"/>
                    <a:pt x="1" y="2448"/>
                    <a:pt x="1" y="3145"/>
                  </a:cubicBezTo>
                  <a:lnTo>
                    <a:pt x="1" y="4738"/>
                  </a:lnTo>
                  <a:lnTo>
                    <a:pt x="8209" y="4738"/>
                  </a:lnTo>
                  <a:cubicBezTo>
                    <a:pt x="8450" y="4738"/>
                    <a:pt x="8635" y="4554"/>
                    <a:pt x="8635" y="4326"/>
                  </a:cubicBezTo>
                  <a:lnTo>
                    <a:pt x="8635" y="3145"/>
                  </a:lnTo>
                  <a:cubicBezTo>
                    <a:pt x="8635" y="2448"/>
                    <a:pt x="8279" y="1808"/>
                    <a:pt x="7697" y="1409"/>
                  </a:cubicBezTo>
                  <a:lnTo>
                    <a:pt x="6303" y="485"/>
                  </a:lnTo>
                  <a:cubicBezTo>
                    <a:pt x="6303" y="485"/>
                    <a:pt x="5642" y="1"/>
                    <a:pt x="5568" y="1"/>
                  </a:cubicBezTo>
                  <a:close/>
                </a:path>
              </a:pathLst>
            </a:custGeom>
            <a:solidFill>
              <a:schemeClr val="l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7" name="Google Shape;2106;p46">
              <a:extLst>
                <a:ext uri="{FF2B5EF4-FFF2-40B4-BE49-F238E27FC236}">
                  <a16:creationId xmlns:a16="http://schemas.microsoft.com/office/drawing/2014/main" id="{853A5156-5327-8F19-88E4-73451B957936}"/>
                </a:ext>
              </a:extLst>
            </p:cNvPr>
            <p:cNvSpPr/>
            <p:nvPr/>
          </p:nvSpPr>
          <p:spPr>
            <a:xfrm>
              <a:off x="897025" y="986875"/>
              <a:ext cx="88575" cy="107050"/>
            </a:xfrm>
            <a:custGeom>
              <a:avLst/>
              <a:gdLst/>
              <a:ahLst/>
              <a:cxnLst/>
              <a:rect l="l" t="t" r="r" b="b"/>
              <a:pathLst>
                <a:path w="3543" h="4282" extrusionOk="0">
                  <a:moveTo>
                    <a:pt x="228" y="1"/>
                  </a:moveTo>
                  <a:cubicBezTo>
                    <a:pt x="228" y="1"/>
                    <a:pt x="0" y="3571"/>
                    <a:pt x="43" y="3571"/>
                  </a:cubicBezTo>
                  <a:cubicBezTo>
                    <a:pt x="86" y="3571"/>
                    <a:pt x="1096" y="4282"/>
                    <a:pt x="1096" y="4282"/>
                  </a:cubicBezTo>
                  <a:lnTo>
                    <a:pt x="3116" y="4282"/>
                  </a:lnTo>
                  <a:lnTo>
                    <a:pt x="3215" y="3472"/>
                  </a:lnTo>
                  <a:lnTo>
                    <a:pt x="3414" y="2021"/>
                  </a:lnTo>
                  <a:cubicBezTo>
                    <a:pt x="3543" y="1139"/>
                    <a:pt x="2930" y="327"/>
                    <a:pt x="2049" y="185"/>
                  </a:cubicBezTo>
                  <a:lnTo>
                    <a:pt x="1878" y="172"/>
                  </a:lnTo>
                  <a:lnTo>
                    <a:pt x="228" y="1"/>
                  </a:ln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8" name="Google Shape;2107;p46">
              <a:extLst>
                <a:ext uri="{FF2B5EF4-FFF2-40B4-BE49-F238E27FC236}">
                  <a16:creationId xmlns:a16="http://schemas.microsoft.com/office/drawing/2014/main" id="{D7768265-C1A4-A84A-5723-EFE76C22959E}"/>
                </a:ext>
              </a:extLst>
            </p:cNvPr>
            <p:cNvSpPr/>
            <p:nvPr/>
          </p:nvSpPr>
          <p:spPr>
            <a:xfrm>
              <a:off x="897025" y="986875"/>
              <a:ext cx="68675" cy="107050"/>
            </a:xfrm>
            <a:custGeom>
              <a:avLst/>
              <a:gdLst/>
              <a:ahLst/>
              <a:cxnLst/>
              <a:rect l="l" t="t" r="r" b="b"/>
              <a:pathLst>
                <a:path w="2747" h="4282" extrusionOk="0">
                  <a:moveTo>
                    <a:pt x="228" y="1"/>
                  </a:moveTo>
                  <a:cubicBezTo>
                    <a:pt x="228" y="1"/>
                    <a:pt x="0" y="3571"/>
                    <a:pt x="43" y="3571"/>
                  </a:cubicBezTo>
                  <a:cubicBezTo>
                    <a:pt x="86" y="3571"/>
                    <a:pt x="1096" y="4282"/>
                    <a:pt x="1096" y="4282"/>
                  </a:cubicBezTo>
                  <a:lnTo>
                    <a:pt x="1693" y="4282"/>
                  </a:lnTo>
                  <a:lnTo>
                    <a:pt x="2561" y="2091"/>
                  </a:lnTo>
                  <a:lnTo>
                    <a:pt x="2575" y="2078"/>
                  </a:lnTo>
                  <a:cubicBezTo>
                    <a:pt x="2746" y="1509"/>
                    <a:pt x="2746" y="911"/>
                    <a:pt x="2575" y="356"/>
                  </a:cubicBezTo>
                  <a:cubicBezTo>
                    <a:pt x="2405" y="271"/>
                    <a:pt x="2234" y="214"/>
                    <a:pt x="2049" y="185"/>
                  </a:cubicBezTo>
                  <a:lnTo>
                    <a:pt x="1878" y="172"/>
                  </a:lnTo>
                  <a:lnTo>
                    <a:pt x="228" y="1"/>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9" name="Google Shape;2108;p46">
              <a:extLst>
                <a:ext uri="{FF2B5EF4-FFF2-40B4-BE49-F238E27FC236}">
                  <a16:creationId xmlns:a16="http://schemas.microsoft.com/office/drawing/2014/main" id="{BA812D55-20A2-E3AB-9F13-08C37969C7BB}"/>
                </a:ext>
              </a:extLst>
            </p:cNvPr>
            <p:cNvSpPr/>
            <p:nvPr/>
          </p:nvSpPr>
          <p:spPr>
            <a:xfrm>
              <a:off x="822350" y="960975"/>
              <a:ext cx="130525" cy="132950"/>
            </a:xfrm>
            <a:custGeom>
              <a:avLst/>
              <a:gdLst/>
              <a:ahLst/>
              <a:cxnLst/>
              <a:rect l="l" t="t" r="r" b="b"/>
              <a:pathLst>
                <a:path w="5221" h="5318" extrusionOk="0">
                  <a:moveTo>
                    <a:pt x="2738" y="0"/>
                  </a:moveTo>
                  <a:cubicBezTo>
                    <a:pt x="1861" y="0"/>
                    <a:pt x="1024" y="447"/>
                    <a:pt x="541" y="1221"/>
                  </a:cubicBezTo>
                  <a:cubicBezTo>
                    <a:pt x="186" y="1790"/>
                    <a:pt x="0" y="2431"/>
                    <a:pt x="0" y="3085"/>
                  </a:cubicBezTo>
                  <a:cubicBezTo>
                    <a:pt x="0" y="3540"/>
                    <a:pt x="100" y="3996"/>
                    <a:pt x="271" y="4436"/>
                  </a:cubicBezTo>
                  <a:lnTo>
                    <a:pt x="597" y="5318"/>
                  </a:lnTo>
                  <a:lnTo>
                    <a:pt x="4083" y="5318"/>
                  </a:lnTo>
                  <a:lnTo>
                    <a:pt x="5022" y="2928"/>
                  </a:lnTo>
                  <a:cubicBezTo>
                    <a:pt x="5221" y="2331"/>
                    <a:pt x="5136" y="1720"/>
                    <a:pt x="4865" y="1208"/>
                  </a:cubicBezTo>
                  <a:cubicBezTo>
                    <a:pt x="4595" y="695"/>
                    <a:pt x="4111" y="282"/>
                    <a:pt x="3514" y="112"/>
                  </a:cubicBezTo>
                  <a:lnTo>
                    <a:pt x="3442" y="98"/>
                  </a:lnTo>
                  <a:cubicBezTo>
                    <a:pt x="3209" y="32"/>
                    <a:pt x="2972" y="0"/>
                    <a:pt x="2738"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0" name="Google Shape;2109;p46">
              <a:extLst>
                <a:ext uri="{FF2B5EF4-FFF2-40B4-BE49-F238E27FC236}">
                  <a16:creationId xmlns:a16="http://schemas.microsoft.com/office/drawing/2014/main" id="{A2EBA23F-1E9C-97E6-3587-9AB406682CC5}"/>
                </a:ext>
              </a:extLst>
            </p:cNvPr>
            <p:cNvSpPr/>
            <p:nvPr/>
          </p:nvSpPr>
          <p:spPr>
            <a:xfrm>
              <a:off x="927975" y="1071850"/>
              <a:ext cx="54775" cy="34550"/>
            </a:xfrm>
            <a:custGeom>
              <a:avLst/>
              <a:gdLst/>
              <a:ahLst/>
              <a:cxnLst/>
              <a:rect l="l" t="t" r="r" b="b"/>
              <a:pathLst>
                <a:path w="2191" h="1382" extrusionOk="0">
                  <a:moveTo>
                    <a:pt x="0" y="1"/>
                  </a:moveTo>
                  <a:lnTo>
                    <a:pt x="0" y="1381"/>
                  </a:lnTo>
                  <a:lnTo>
                    <a:pt x="1493" y="1381"/>
                  </a:lnTo>
                  <a:cubicBezTo>
                    <a:pt x="1878" y="1381"/>
                    <a:pt x="2191" y="1068"/>
                    <a:pt x="2191" y="684"/>
                  </a:cubicBezTo>
                  <a:cubicBezTo>
                    <a:pt x="2191" y="314"/>
                    <a:pt x="1878" y="1"/>
                    <a:pt x="1493" y="1"/>
                  </a:cubicBezTo>
                  <a:close/>
                </a:path>
              </a:pathLst>
            </a:custGeom>
            <a:solidFill>
              <a:srgbClr val="FFD1C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1" name="Google Shape;2110;p46">
              <a:extLst>
                <a:ext uri="{FF2B5EF4-FFF2-40B4-BE49-F238E27FC236}">
                  <a16:creationId xmlns:a16="http://schemas.microsoft.com/office/drawing/2014/main" id="{5061C0F8-9B5F-FAB2-3931-DB8D395A62B1}"/>
                </a:ext>
              </a:extLst>
            </p:cNvPr>
            <p:cNvSpPr/>
            <p:nvPr/>
          </p:nvSpPr>
          <p:spPr>
            <a:xfrm>
              <a:off x="822350" y="1071850"/>
              <a:ext cx="54775" cy="34550"/>
            </a:xfrm>
            <a:custGeom>
              <a:avLst/>
              <a:gdLst/>
              <a:ahLst/>
              <a:cxnLst/>
              <a:rect l="l" t="t" r="r" b="b"/>
              <a:pathLst>
                <a:path w="2191" h="1382" extrusionOk="0">
                  <a:moveTo>
                    <a:pt x="698" y="1"/>
                  </a:moveTo>
                  <a:cubicBezTo>
                    <a:pt x="313" y="1"/>
                    <a:pt x="0" y="314"/>
                    <a:pt x="0" y="684"/>
                  </a:cubicBezTo>
                  <a:cubicBezTo>
                    <a:pt x="0" y="1068"/>
                    <a:pt x="313" y="1381"/>
                    <a:pt x="698" y="1381"/>
                  </a:cubicBezTo>
                  <a:lnTo>
                    <a:pt x="2191" y="1381"/>
                  </a:lnTo>
                  <a:lnTo>
                    <a:pt x="2191" y="1"/>
                  </a:lnTo>
                  <a:close/>
                </a:path>
              </a:pathLst>
            </a:custGeom>
            <a:solidFill>
              <a:srgbClr val="FFD1C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2" name="Google Shape;2111;p46">
              <a:extLst>
                <a:ext uri="{FF2B5EF4-FFF2-40B4-BE49-F238E27FC236}">
                  <a16:creationId xmlns:a16="http://schemas.microsoft.com/office/drawing/2014/main" id="{E1758E4F-3E84-E2D6-AB34-004C6A6AF14B}"/>
                </a:ext>
              </a:extLst>
            </p:cNvPr>
            <p:cNvSpPr/>
            <p:nvPr/>
          </p:nvSpPr>
          <p:spPr>
            <a:xfrm>
              <a:off x="684025" y="1070800"/>
              <a:ext cx="122750" cy="94375"/>
            </a:xfrm>
            <a:custGeom>
              <a:avLst/>
              <a:gdLst/>
              <a:ahLst/>
              <a:cxnLst/>
              <a:rect l="l" t="t" r="r" b="b"/>
              <a:pathLst>
                <a:path w="4910" h="3775" extrusionOk="0">
                  <a:moveTo>
                    <a:pt x="2653" y="1"/>
                  </a:moveTo>
                  <a:cubicBezTo>
                    <a:pt x="2378" y="1"/>
                    <a:pt x="2097" y="55"/>
                    <a:pt x="1821" y="172"/>
                  </a:cubicBezTo>
                  <a:lnTo>
                    <a:pt x="1237" y="413"/>
                  </a:lnTo>
                  <a:cubicBezTo>
                    <a:pt x="498" y="570"/>
                    <a:pt x="0" y="1266"/>
                    <a:pt x="99" y="2021"/>
                  </a:cubicBezTo>
                  <a:lnTo>
                    <a:pt x="256" y="3045"/>
                  </a:lnTo>
                  <a:lnTo>
                    <a:pt x="384" y="3756"/>
                  </a:lnTo>
                  <a:cubicBezTo>
                    <a:pt x="384" y="3756"/>
                    <a:pt x="2268" y="3775"/>
                    <a:pt x="3524" y="3775"/>
                  </a:cubicBezTo>
                  <a:cubicBezTo>
                    <a:pt x="4152" y="3775"/>
                    <a:pt x="4623" y="3770"/>
                    <a:pt x="4623" y="3756"/>
                  </a:cubicBezTo>
                  <a:cubicBezTo>
                    <a:pt x="4623" y="3699"/>
                    <a:pt x="4736" y="3058"/>
                    <a:pt x="4736" y="3058"/>
                  </a:cubicBezTo>
                  <a:lnTo>
                    <a:pt x="4793" y="2334"/>
                  </a:lnTo>
                  <a:cubicBezTo>
                    <a:pt x="4909" y="1026"/>
                    <a:pt x="3849" y="1"/>
                    <a:pt x="2653"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3" name="Google Shape;2112;p46">
              <a:extLst>
                <a:ext uri="{FF2B5EF4-FFF2-40B4-BE49-F238E27FC236}">
                  <a16:creationId xmlns:a16="http://schemas.microsoft.com/office/drawing/2014/main" id="{2FD0E3C4-ABA0-5D99-E389-15581E9DC363}"/>
                </a:ext>
              </a:extLst>
            </p:cNvPr>
            <p:cNvSpPr/>
            <p:nvPr/>
          </p:nvSpPr>
          <p:spPr>
            <a:xfrm>
              <a:off x="669800" y="1218375"/>
              <a:ext cx="101725" cy="81800"/>
            </a:xfrm>
            <a:custGeom>
              <a:avLst/>
              <a:gdLst/>
              <a:ahLst/>
              <a:cxnLst/>
              <a:rect l="l" t="t" r="r" b="b"/>
              <a:pathLst>
                <a:path w="4069" h="3272" extrusionOk="0">
                  <a:moveTo>
                    <a:pt x="2703" y="0"/>
                  </a:moveTo>
                  <a:lnTo>
                    <a:pt x="2447" y="101"/>
                  </a:lnTo>
                  <a:lnTo>
                    <a:pt x="2333" y="143"/>
                  </a:lnTo>
                  <a:lnTo>
                    <a:pt x="1323" y="512"/>
                  </a:lnTo>
                  <a:cubicBezTo>
                    <a:pt x="526" y="783"/>
                    <a:pt x="0" y="1537"/>
                    <a:pt x="0" y="2376"/>
                  </a:cubicBezTo>
                  <a:lnTo>
                    <a:pt x="0" y="3031"/>
                  </a:lnTo>
                  <a:cubicBezTo>
                    <a:pt x="0" y="3173"/>
                    <a:pt x="99" y="3272"/>
                    <a:pt x="242" y="3272"/>
                  </a:cubicBezTo>
                  <a:lnTo>
                    <a:pt x="712" y="3272"/>
                  </a:lnTo>
                  <a:lnTo>
                    <a:pt x="712" y="2632"/>
                  </a:lnTo>
                  <a:cubicBezTo>
                    <a:pt x="712" y="1793"/>
                    <a:pt x="1237" y="1039"/>
                    <a:pt x="2034" y="768"/>
                  </a:cubicBezTo>
                  <a:cubicBezTo>
                    <a:pt x="2050" y="761"/>
                    <a:pt x="2067" y="757"/>
                    <a:pt x="2084" y="757"/>
                  </a:cubicBezTo>
                  <a:cubicBezTo>
                    <a:pt x="2127" y="757"/>
                    <a:pt x="2170" y="781"/>
                    <a:pt x="2191" y="812"/>
                  </a:cubicBezTo>
                  <a:cubicBezTo>
                    <a:pt x="2390" y="1053"/>
                    <a:pt x="2688" y="1210"/>
                    <a:pt x="3016" y="1210"/>
                  </a:cubicBezTo>
                  <a:cubicBezTo>
                    <a:pt x="3556" y="1210"/>
                    <a:pt x="3997" y="797"/>
                    <a:pt x="4069" y="271"/>
                  </a:cubicBezTo>
                  <a:lnTo>
                    <a:pt x="3699" y="143"/>
                  </a:lnTo>
                  <a:lnTo>
                    <a:pt x="3229" y="0"/>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4" name="Google Shape;2113;p46">
              <a:extLst>
                <a:ext uri="{FF2B5EF4-FFF2-40B4-BE49-F238E27FC236}">
                  <a16:creationId xmlns:a16="http://schemas.microsoft.com/office/drawing/2014/main" id="{004053D0-5C89-BB8D-C922-FF579AC87774}"/>
                </a:ext>
              </a:extLst>
            </p:cNvPr>
            <p:cNvSpPr/>
            <p:nvPr/>
          </p:nvSpPr>
          <p:spPr>
            <a:xfrm>
              <a:off x="728125" y="1174650"/>
              <a:ext cx="34150" cy="64375"/>
            </a:xfrm>
            <a:custGeom>
              <a:avLst/>
              <a:gdLst/>
              <a:ahLst/>
              <a:cxnLst/>
              <a:rect l="l" t="t" r="r" b="b"/>
              <a:pathLst>
                <a:path w="1366" h="2575" extrusionOk="0">
                  <a:moveTo>
                    <a:pt x="0" y="0"/>
                  </a:moveTo>
                  <a:lnTo>
                    <a:pt x="0" y="1892"/>
                  </a:lnTo>
                  <a:cubicBezTo>
                    <a:pt x="0" y="2276"/>
                    <a:pt x="313" y="2574"/>
                    <a:pt x="683" y="2574"/>
                  </a:cubicBezTo>
                  <a:cubicBezTo>
                    <a:pt x="1066" y="2574"/>
                    <a:pt x="1366" y="2276"/>
                    <a:pt x="1366" y="1892"/>
                  </a:cubicBezTo>
                  <a:lnTo>
                    <a:pt x="1366" y="0"/>
                  </a:lnTo>
                  <a:close/>
                </a:path>
              </a:pathLst>
            </a:custGeom>
            <a:solidFill>
              <a:srgbClr val="FFD1C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5" name="Google Shape;2114;p46">
              <a:extLst>
                <a:ext uri="{FF2B5EF4-FFF2-40B4-BE49-F238E27FC236}">
                  <a16:creationId xmlns:a16="http://schemas.microsoft.com/office/drawing/2014/main" id="{22D6B93C-3B31-7F35-70CB-462A6B437301}"/>
                </a:ext>
              </a:extLst>
            </p:cNvPr>
            <p:cNvSpPr/>
            <p:nvPr/>
          </p:nvSpPr>
          <p:spPr>
            <a:xfrm>
              <a:off x="759050" y="1143700"/>
              <a:ext cx="49100" cy="30975"/>
            </a:xfrm>
            <a:custGeom>
              <a:avLst/>
              <a:gdLst/>
              <a:ahLst/>
              <a:cxnLst/>
              <a:rect l="l" t="t" r="r" b="b"/>
              <a:pathLst>
                <a:path w="1964" h="1239" extrusionOk="0">
                  <a:moveTo>
                    <a:pt x="0" y="0"/>
                  </a:moveTo>
                  <a:lnTo>
                    <a:pt x="0" y="1238"/>
                  </a:lnTo>
                  <a:lnTo>
                    <a:pt x="1352" y="1224"/>
                  </a:lnTo>
                  <a:cubicBezTo>
                    <a:pt x="1693" y="1224"/>
                    <a:pt x="1963" y="954"/>
                    <a:pt x="1963" y="612"/>
                  </a:cubicBezTo>
                  <a:cubicBezTo>
                    <a:pt x="1963" y="271"/>
                    <a:pt x="1693" y="0"/>
                    <a:pt x="1352" y="0"/>
                  </a:cubicBezTo>
                  <a:close/>
                </a:path>
              </a:pathLst>
            </a:custGeom>
            <a:solidFill>
              <a:srgbClr val="FFD1C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6" name="Google Shape;2115;p46">
              <a:extLst>
                <a:ext uri="{FF2B5EF4-FFF2-40B4-BE49-F238E27FC236}">
                  <a16:creationId xmlns:a16="http://schemas.microsoft.com/office/drawing/2014/main" id="{22AB51F2-D988-4D4D-BFD4-89A97FC6B30B}"/>
                </a:ext>
              </a:extLst>
            </p:cNvPr>
            <p:cNvSpPr/>
            <p:nvPr/>
          </p:nvSpPr>
          <p:spPr>
            <a:xfrm>
              <a:off x="684350" y="1143700"/>
              <a:ext cx="46625" cy="30600"/>
            </a:xfrm>
            <a:custGeom>
              <a:avLst/>
              <a:gdLst/>
              <a:ahLst/>
              <a:cxnLst/>
              <a:rect l="l" t="t" r="r" b="b"/>
              <a:pathLst>
                <a:path w="1865" h="1224" extrusionOk="0">
                  <a:moveTo>
                    <a:pt x="613" y="0"/>
                  </a:moveTo>
                  <a:cubicBezTo>
                    <a:pt x="272" y="0"/>
                    <a:pt x="1" y="271"/>
                    <a:pt x="1" y="612"/>
                  </a:cubicBezTo>
                  <a:cubicBezTo>
                    <a:pt x="1" y="954"/>
                    <a:pt x="272" y="1224"/>
                    <a:pt x="613" y="1224"/>
                  </a:cubicBezTo>
                  <a:lnTo>
                    <a:pt x="1865" y="1224"/>
                  </a:lnTo>
                  <a:lnTo>
                    <a:pt x="1865" y="0"/>
                  </a:lnTo>
                  <a:close/>
                </a:path>
              </a:pathLst>
            </a:custGeom>
            <a:solidFill>
              <a:srgbClr val="FFD1C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7" name="Google Shape;2116;p46">
              <a:extLst>
                <a:ext uri="{FF2B5EF4-FFF2-40B4-BE49-F238E27FC236}">
                  <a16:creationId xmlns:a16="http://schemas.microsoft.com/office/drawing/2014/main" id="{8FA15286-B2D5-8592-705E-876EE7EBBE35}"/>
                </a:ext>
              </a:extLst>
            </p:cNvPr>
            <p:cNvSpPr/>
            <p:nvPr/>
          </p:nvSpPr>
          <p:spPr>
            <a:xfrm>
              <a:off x="846525" y="1020300"/>
              <a:ext cx="112050" cy="138725"/>
            </a:xfrm>
            <a:custGeom>
              <a:avLst/>
              <a:gdLst/>
              <a:ahLst/>
              <a:cxnLst/>
              <a:rect l="l" t="t" r="r" b="b"/>
              <a:pathLst>
                <a:path w="4482" h="5549" extrusionOk="0">
                  <a:moveTo>
                    <a:pt x="3379" y="0"/>
                  </a:moveTo>
                  <a:cubicBezTo>
                    <a:pt x="3336" y="0"/>
                    <a:pt x="3294" y="15"/>
                    <a:pt x="3258" y="43"/>
                  </a:cubicBezTo>
                  <a:lnTo>
                    <a:pt x="2931" y="299"/>
                  </a:lnTo>
                  <a:lnTo>
                    <a:pt x="1409" y="299"/>
                  </a:lnTo>
                  <a:cubicBezTo>
                    <a:pt x="626" y="299"/>
                    <a:pt x="0" y="925"/>
                    <a:pt x="0" y="1708"/>
                  </a:cubicBezTo>
                  <a:lnTo>
                    <a:pt x="0" y="3315"/>
                  </a:lnTo>
                  <a:cubicBezTo>
                    <a:pt x="0" y="4553"/>
                    <a:pt x="1011" y="5548"/>
                    <a:pt x="2248" y="5548"/>
                  </a:cubicBezTo>
                  <a:cubicBezTo>
                    <a:pt x="3471" y="5548"/>
                    <a:pt x="4482" y="4553"/>
                    <a:pt x="4482" y="3315"/>
                  </a:cubicBezTo>
                  <a:lnTo>
                    <a:pt x="4482" y="1765"/>
                  </a:lnTo>
                  <a:cubicBezTo>
                    <a:pt x="4482" y="1196"/>
                    <a:pt x="4239" y="669"/>
                    <a:pt x="3812" y="314"/>
                  </a:cubicBezTo>
                  <a:lnTo>
                    <a:pt x="3500" y="43"/>
                  </a:lnTo>
                  <a:cubicBezTo>
                    <a:pt x="3464" y="15"/>
                    <a:pt x="3422" y="0"/>
                    <a:pt x="3379" y="0"/>
                  </a:cubicBezTo>
                  <a:close/>
                </a:path>
              </a:pathLst>
            </a:custGeom>
            <a:solidFill>
              <a:srgbClr val="FFE0D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8" name="Google Shape;2117;p46">
              <a:extLst>
                <a:ext uri="{FF2B5EF4-FFF2-40B4-BE49-F238E27FC236}">
                  <a16:creationId xmlns:a16="http://schemas.microsoft.com/office/drawing/2014/main" id="{18B7569F-3B8F-5F00-FE4D-1173F26E6028}"/>
                </a:ext>
              </a:extLst>
            </p:cNvPr>
            <p:cNvSpPr/>
            <p:nvPr/>
          </p:nvSpPr>
          <p:spPr>
            <a:xfrm>
              <a:off x="847225" y="1020300"/>
              <a:ext cx="102450" cy="37350"/>
            </a:xfrm>
            <a:custGeom>
              <a:avLst/>
              <a:gdLst/>
              <a:ahLst/>
              <a:cxnLst/>
              <a:rect l="l" t="t" r="r" b="b"/>
              <a:pathLst>
                <a:path w="4098" h="1494" extrusionOk="0">
                  <a:moveTo>
                    <a:pt x="3351" y="0"/>
                  </a:moveTo>
                  <a:cubicBezTo>
                    <a:pt x="3308" y="0"/>
                    <a:pt x="3266" y="15"/>
                    <a:pt x="3230" y="43"/>
                  </a:cubicBezTo>
                  <a:lnTo>
                    <a:pt x="2903" y="299"/>
                  </a:lnTo>
                  <a:lnTo>
                    <a:pt x="1381" y="299"/>
                  </a:lnTo>
                  <a:cubicBezTo>
                    <a:pt x="670" y="299"/>
                    <a:pt x="101" y="826"/>
                    <a:pt x="1" y="1494"/>
                  </a:cubicBezTo>
                  <a:cubicBezTo>
                    <a:pt x="342" y="1209"/>
                    <a:pt x="812" y="1039"/>
                    <a:pt x="1324" y="1039"/>
                  </a:cubicBezTo>
                  <a:lnTo>
                    <a:pt x="3301" y="1039"/>
                  </a:lnTo>
                  <a:cubicBezTo>
                    <a:pt x="3443" y="1039"/>
                    <a:pt x="3572" y="997"/>
                    <a:pt x="3685" y="911"/>
                  </a:cubicBezTo>
                  <a:lnTo>
                    <a:pt x="3984" y="697"/>
                  </a:lnTo>
                  <a:cubicBezTo>
                    <a:pt x="4012" y="669"/>
                    <a:pt x="4055" y="655"/>
                    <a:pt x="4097" y="640"/>
                  </a:cubicBezTo>
                  <a:cubicBezTo>
                    <a:pt x="3998" y="527"/>
                    <a:pt x="3898" y="413"/>
                    <a:pt x="3784" y="314"/>
                  </a:cubicBezTo>
                  <a:lnTo>
                    <a:pt x="3472" y="43"/>
                  </a:lnTo>
                  <a:cubicBezTo>
                    <a:pt x="3436" y="15"/>
                    <a:pt x="3394" y="0"/>
                    <a:pt x="3351"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 name="Google Shape;2118;p46">
              <a:extLst>
                <a:ext uri="{FF2B5EF4-FFF2-40B4-BE49-F238E27FC236}">
                  <a16:creationId xmlns:a16="http://schemas.microsoft.com/office/drawing/2014/main" id="{82B2706C-17EA-8DE4-122B-F882516B555B}"/>
                </a:ext>
              </a:extLst>
            </p:cNvPr>
            <p:cNvSpPr/>
            <p:nvPr/>
          </p:nvSpPr>
          <p:spPr>
            <a:xfrm>
              <a:off x="895600" y="1192050"/>
              <a:ext cx="13900" cy="108125"/>
            </a:xfrm>
            <a:custGeom>
              <a:avLst/>
              <a:gdLst/>
              <a:ahLst/>
              <a:cxnLst/>
              <a:rect l="l" t="t" r="r" b="b"/>
              <a:pathLst>
                <a:path w="556" h="4325" extrusionOk="0">
                  <a:moveTo>
                    <a:pt x="57" y="1"/>
                  </a:moveTo>
                  <a:cubicBezTo>
                    <a:pt x="29" y="44"/>
                    <a:pt x="0" y="115"/>
                    <a:pt x="0" y="186"/>
                  </a:cubicBezTo>
                  <a:lnTo>
                    <a:pt x="0" y="4325"/>
                  </a:lnTo>
                  <a:lnTo>
                    <a:pt x="556" y="4325"/>
                  </a:lnTo>
                  <a:lnTo>
                    <a:pt x="556" y="186"/>
                  </a:lnTo>
                  <a:cubicBezTo>
                    <a:pt x="556" y="158"/>
                    <a:pt x="556" y="129"/>
                    <a:pt x="541" y="101"/>
                  </a:cubicBezTo>
                  <a:cubicBezTo>
                    <a:pt x="484" y="129"/>
                    <a:pt x="442" y="158"/>
                    <a:pt x="442" y="158"/>
                  </a:cubicBezTo>
                  <a:lnTo>
                    <a:pt x="57" y="1"/>
                  </a:lnTo>
                  <a:close/>
                </a:path>
              </a:pathLst>
            </a:custGeom>
            <a:solidFill>
              <a:srgbClr val="F2EAE7"/>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 name="Google Shape;2119;p46">
              <a:extLst>
                <a:ext uri="{FF2B5EF4-FFF2-40B4-BE49-F238E27FC236}">
                  <a16:creationId xmlns:a16="http://schemas.microsoft.com/office/drawing/2014/main" id="{CCFC2A04-65D8-8E0D-3348-F3DC98AD1E02}"/>
                </a:ext>
              </a:extLst>
            </p:cNvPr>
            <p:cNvSpPr/>
            <p:nvPr/>
          </p:nvSpPr>
          <p:spPr>
            <a:xfrm>
              <a:off x="794600" y="1181725"/>
              <a:ext cx="169300" cy="118450"/>
            </a:xfrm>
            <a:custGeom>
              <a:avLst/>
              <a:gdLst/>
              <a:ahLst/>
              <a:cxnLst/>
              <a:rect l="l" t="t" r="r" b="b"/>
              <a:pathLst>
                <a:path w="6772" h="4738" extrusionOk="0">
                  <a:moveTo>
                    <a:pt x="5568" y="1"/>
                  </a:moveTo>
                  <a:cubicBezTo>
                    <a:pt x="5566" y="1"/>
                    <a:pt x="5564" y="1"/>
                    <a:pt x="5563" y="2"/>
                  </a:cubicBezTo>
                  <a:cubicBezTo>
                    <a:pt x="5520" y="30"/>
                    <a:pt x="4482" y="571"/>
                    <a:pt x="4482" y="571"/>
                  </a:cubicBezTo>
                  <a:lnTo>
                    <a:pt x="3130" y="2"/>
                  </a:lnTo>
                  <a:lnTo>
                    <a:pt x="2589" y="328"/>
                  </a:lnTo>
                  <a:lnTo>
                    <a:pt x="2333" y="485"/>
                  </a:lnTo>
                  <a:lnTo>
                    <a:pt x="939" y="1409"/>
                  </a:lnTo>
                  <a:cubicBezTo>
                    <a:pt x="357" y="1808"/>
                    <a:pt x="1" y="2448"/>
                    <a:pt x="1" y="3145"/>
                  </a:cubicBezTo>
                  <a:lnTo>
                    <a:pt x="1" y="4738"/>
                  </a:lnTo>
                  <a:lnTo>
                    <a:pt x="897" y="4738"/>
                  </a:lnTo>
                  <a:lnTo>
                    <a:pt x="897" y="3558"/>
                  </a:lnTo>
                  <a:cubicBezTo>
                    <a:pt x="897" y="2860"/>
                    <a:pt x="1252" y="2221"/>
                    <a:pt x="1836" y="1836"/>
                  </a:cubicBezTo>
                  <a:lnTo>
                    <a:pt x="2149" y="1623"/>
                  </a:lnTo>
                  <a:cubicBezTo>
                    <a:pt x="2193" y="1591"/>
                    <a:pt x="2245" y="1575"/>
                    <a:pt x="2297" y="1575"/>
                  </a:cubicBezTo>
                  <a:cubicBezTo>
                    <a:pt x="2381" y="1575"/>
                    <a:pt x="2466" y="1616"/>
                    <a:pt x="2519" y="1694"/>
                  </a:cubicBezTo>
                  <a:cubicBezTo>
                    <a:pt x="2646" y="1865"/>
                    <a:pt x="2832" y="1993"/>
                    <a:pt x="3045" y="2022"/>
                  </a:cubicBezTo>
                  <a:cubicBezTo>
                    <a:pt x="3091" y="2027"/>
                    <a:pt x="3138" y="2030"/>
                    <a:pt x="3184" y="2030"/>
                  </a:cubicBezTo>
                  <a:cubicBezTo>
                    <a:pt x="3264" y="2030"/>
                    <a:pt x="3342" y="2020"/>
                    <a:pt x="3414" y="1993"/>
                  </a:cubicBezTo>
                  <a:lnTo>
                    <a:pt x="4325" y="1722"/>
                  </a:lnTo>
                  <a:lnTo>
                    <a:pt x="5221" y="1993"/>
                  </a:lnTo>
                  <a:cubicBezTo>
                    <a:pt x="5292" y="2022"/>
                    <a:pt x="5377" y="2035"/>
                    <a:pt x="5449" y="2035"/>
                  </a:cubicBezTo>
                  <a:cubicBezTo>
                    <a:pt x="5705" y="2035"/>
                    <a:pt x="5961" y="1908"/>
                    <a:pt x="6103" y="1709"/>
                  </a:cubicBezTo>
                  <a:lnTo>
                    <a:pt x="6743" y="840"/>
                  </a:lnTo>
                  <a:cubicBezTo>
                    <a:pt x="6758" y="840"/>
                    <a:pt x="6771" y="827"/>
                    <a:pt x="6771" y="812"/>
                  </a:cubicBezTo>
                  <a:lnTo>
                    <a:pt x="6303" y="485"/>
                  </a:lnTo>
                  <a:cubicBezTo>
                    <a:pt x="6303" y="485"/>
                    <a:pt x="5642" y="1"/>
                    <a:pt x="5568"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 name="Google Shape;2120;p46">
              <a:extLst>
                <a:ext uri="{FF2B5EF4-FFF2-40B4-BE49-F238E27FC236}">
                  <a16:creationId xmlns:a16="http://schemas.microsoft.com/office/drawing/2014/main" id="{C42F58C4-4062-3244-87AD-DA13D336AB3F}"/>
                </a:ext>
              </a:extLst>
            </p:cNvPr>
            <p:cNvSpPr/>
            <p:nvPr/>
          </p:nvSpPr>
          <p:spPr>
            <a:xfrm>
              <a:off x="851150" y="1174550"/>
              <a:ext cx="51575" cy="44075"/>
            </a:xfrm>
            <a:custGeom>
              <a:avLst/>
              <a:gdLst/>
              <a:ahLst/>
              <a:cxnLst/>
              <a:rect l="l" t="t" r="r" b="b"/>
              <a:pathLst>
                <a:path w="2063" h="1763" extrusionOk="0">
                  <a:moveTo>
                    <a:pt x="765" y="0"/>
                  </a:moveTo>
                  <a:cubicBezTo>
                    <a:pt x="710" y="0"/>
                    <a:pt x="656" y="17"/>
                    <a:pt x="612" y="61"/>
                  </a:cubicBezTo>
                  <a:lnTo>
                    <a:pt x="115" y="473"/>
                  </a:lnTo>
                  <a:cubicBezTo>
                    <a:pt x="14" y="559"/>
                    <a:pt x="1" y="701"/>
                    <a:pt x="71" y="801"/>
                  </a:cubicBezTo>
                  <a:lnTo>
                    <a:pt x="712" y="1654"/>
                  </a:lnTo>
                  <a:cubicBezTo>
                    <a:pt x="768" y="1722"/>
                    <a:pt x="850" y="1762"/>
                    <a:pt x="932" y="1762"/>
                  </a:cubicBezTo>
                  <a:cubicBezTo>
                    <a:pt x="954" y="1762"/>
                    <a:pt x="975" y="1759"/>
                    <a:pt x="997" y="1753"/>
                  </a:cubicBezTo>
                  <a:lnTo>
                    <a:pt x="2063" y="1427"/>
                  </a:lnTo>
                  <a:lnTo>
                    <a:pt x="2063" y="615"/>
                  </a:lnTo>
                  <a:lnTo>
                    <a:pt x="868" y="18"/>
                  </a:lnTo>
                  <a:cubicBezTo>
                    <a:pt x="835" y="7"/>
                    <a:pt x="800" y="0"/>
                    <a:pt x="765" y="0"/>
                  </a:cubicBezTo>
                  <a:close/>
                </a:path>
              </a:pathLst>
            </a:custGeom>
            <a:solidFill>
              <a:srgbClr val="F9F7F7"/>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2" name="Google Shape;2121;p46">
              <a:extLst>
                <a:ext uri="{FF2B5EF4-FFF2-40B4-BE49-F238E27FC236}">
                  <a16:creationId xmlns:a16="http://schemas.microsoft.com/office/drawing/2014/main" id="{FDB48511-4445-C6F6-52B6-2B82C9322A4A}"/>
                </a:ext>
              </a:extLst>
            </p:cNvPr>
            <p:cNvSpPr/>
            <p:nvPr/>
          </p:nvSpPr>
          <p:spPr>
            <a:xfrm>
              <a:off x="902700" y="1174550"/>
              <a:ext cx="51250" cy="44075"/>
            </a:xfrm>
            <a:custGeom>
              <a:avLst/>
              <a:gdLst/>
              <a:ahLst/>
              <a:cxnLst/>
              <a:rect l="l" t="t" r="r" b="b"/>
              <a:pathLst>
                <a:path w="2050" h="1763" extrusionOk="0">
                  <a:moveTo>
                    <a:pt x="1285" y="0"/>
                  </a:moveTo>
                  <a:cubicBezTo>
                    <a:pt x="1250" y="0"/>
                    <a:pt x="1215" y="7"/>
                    <a:pt x="1182" y="18"/>
                  </a:cubicBezTo>
                  <a:lnTo>
                    <a:pt x="1" y="615"/>
                  </a:lnTo>
                  <a:lnTo>
                    <a:pt x="1" y="1427"/>
                  </a:lnTo>
                  <a:lnTo>
                    <a:pt x="1053" y="1753"/>
                  </a:lnTo>
                  <a:cubicBezTo>
                    <a:pt x="1074" y="1759"/>
                    <a:pt x="1096" y="1762"/>
                    <a:pt x="1118" y="1762"/>
                  </a:cubicBezTo>
                  <a:cubicBezTo>
                    <a:pt x="1199" y="1762"/>
                    <a:pt x="1282" y="1722"/>
                    <a:pt x="1338" y="1654"/>
                  </a:cubicBezTo>
                  <a:lnTo>
                    <a:pt x="1979" y="801"/>
                  </a:lnTo>
                  <a:cubicBezTo>
                    <a:pt x="2049" y="701"/>
                    <a:pt x="2035" y="559"/>
                    <a:pt x="1935" y="473"/>
                  </a:cubicBezTo>
                  <a:lnTo>
                    <a:pt x="1438" y="61"/>
                  </a:lnTo>
                  <a:cubicBezTo>
                    <a:pt x="1394" y="17"/>
                    <a:pt x="1340" y="0"/>
                    <a:pt x="1285" y="0"/>
                  </a:cubicBezTo>
                  <a:close/>
                </a:path>
              </a:pathLst>
            </a:custGeom>
            <a:solidFill>
              <a:srgbClr val="F9F7F7"/>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3" name="Google Shape;2122;p46">
              <a:extLst>
                <a:ext uri="{FF2B5EF4-FFF2-40B4-BE49-F238E27FC236}">
                  <a16:creationId xmlns:a16="http://schemas.microsoft.com/office/drawing/2014/main" id="{FCE22E62-0073-7147-57C1-83D5FE09CB61}"/>
                </a:ext>
              </a:extLst>
            </p:cNvPr>
            <p:cNvSpPr/>
            <p:nvPr/>
          </p:nvSpPr>
          <p:spPr>
            <a:xfrm>
              <a:off x="827675" y="1256425"/>
              <a:ext cx="13900" cy="43750"/>
            </a:xfrm>
            <a:custGeom>
              <a:avLst/>
              <a:gdLst/>
              <a:ahLst/>
              <a:cxnLst/>
              <a:rect l="l" t="t" r="r" b="b"/>
              <a:pathLst>
                <a:path w="556" h="1750" extrusionOk="0">
                  <a:moveTo>
                    <a:pt x="271" y="1"/>
                  </a:moveTo>
                  <a:cubicBezTo>
                    <a:pt x="128" y="1"/>
                    <a:pt x="1" y="128"/>
                    <a:pt x="1" y="271"/>
                  </a:cubicBezTo>
                  <a:lnTo>
                    <a:pt x="1" y="1750"/>
                  </a:lnTo>
                  <a:lnTo>
                    <a:pt x="555" y="1750"/>
                  </a:lnTo>
                  <a:lnTo>
                    <a:pt x="555" y="271"/>
                  </a:lnTo>
                  <a:cubicBezTo>
                    <a:pt x="555" y="128"/>
                    <a:pt x="428" y="1"/>
                    <a:pt x="271" y="1"/>
                  </a:cubicBezTo>
                  <a:close/>
                </a:path>
              </a:pathLst>
            </a:custGeom>
            <a:solidFill>
              <a:srgbClr val="F2EAE7"/>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4" name="Google Shape;2123;p46">
              <a:extLst>
                <a:ext uri="{FF2B5EF4-FFF2-40B4-BE49-F238E27FC236}">
                  <a16:creationId xmlns:a16="http://schemas.microsoft.com/office/drawing/2014/main" id="{7E6511CF-5243-933E-6E34-6ABA6C9FC000}"/>
                </a:ext>
              </a:extLst>
            </p:cNvPr>
            <p:cNvSpPr/>
            <p:nvPr/>
          </p:nvSpPr>
          <p:spPr>
            <a:xfrm>
              <a:off x="963525" y="1256425"/>
              <a:ext cx="13875" cy="43750"/>
            </a:xfrm>
            <a:custGeom>
              <a:avLst/>
              <a:gdLst/>
              <a:ahLst/>
              <a:cxnLst/>
              <a:rect l="l" t="t" r="r" b="b"/>
              <a:pathLst>
                <a:path w="555" h="1750" extrusionOk="0">
                  <a:moveTo>
                    <a:pt x="285" y="1"/>
                  </a:moveTo>
                  <a:cubicBezTo>
                    <a:pt x="128" y="1"/>
                    <a:pt x="1" y="128"/>
                    <a:pt x="1" y="271"/>
                  </a:cubicBezTo>
                  <a:lnTo>
                    <a:pt x="1" y="1750"/>
                  </a:lnTo>
                  <a:lnTo>
                    <a:pt x="555" y="1750"/>
                  </a:lnTo>
                  <a:lnTo>
                    <a:pt x="555" y="271"/>
                  </a:lnTo>
                  <a:cubicBezTo>
                    <a:pt x="555" y="128"/>
                    <a:pt x="441" y="1"/>
                    <a:pt x="285" y="1"/>
                  </a:cubicBezTo>
                  <a:close/>
                </a:path>
              </a:pathLst>
            </a:custGeom>
            <a:solidFill>
              <a:srgbClr val="F2EAE7"/>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5" name="Google Shape;2124;p46">
              <a:extLst>
                <a:ext uri="{FF2B5EF4-FFF2-40B4-BE49-F238E27FC236}">
                  <a16:creationId xmlns:a16="http://schemas.microsoft.com/office/drawing/2014/main" id="{E9BDE5A8-3AD4-60DD-3E97-F6C151710BA9}"/>
                </a:ext>
              </a:extLst>
            </p:cNvPr>
            <p:cNvSpPr/>
            <p:nvPr/>
          </p:nvSpPr>
          <p:spPr>
            <a:xfrm>
              <a:off x="1022550" y="1112850"/>
              <a:ext cx="77550" cy="102350"/>
            </a:xfrm>
            <a:custGeom>
              <a:avLst/>
              <a:gdLst/>
              <a:ahLst/>
              <a:cxnLst/>
              <a:rect l="l" t="t" r="r" b="b"/>
              <a:pathLst>
                <a:path w="3102" h="4094" extrusionOk="0">
                  <a:moveTo>
                    <a:pt x="508" y="1"/>
                  </a:moveTo>
                  <a:cubicBezTo>
                    <a:pt x="466" y="1"/>
                    <a:pt x="425" y="20"/>
                    <a:pt x="399" y="54"/>
                  </a:cubicBezTo>
                  <a:cubicBezTo>
                    <a:pt x="143" y="367"/>
                    <a:pt x="1" y="779"/>
                    <a:pt x="1" y="1192"/>
                  </a:cubicBezTo>
                  <a:lnTo>
                    <a:pt x="1" y="2543"/>
                  </a:lnTo>
                  <a:cubicBezTo>
                    <a:pt x="1" y="3396"/>
                    <a:pt x="697" y="4094"/>
                    <a:pt x="1551" y="4094"/>
                  </a:cubicBezTo>
                  <a:cubicBezTo>
                    <a:pt x="2404" y="4094"/>
                    <a:pt x="3102" y="3396"/>
                    <a:pt x="3102" y="2543"/>
                  </a:cubicBezTo>
                  <a:lnTo>
                    <a:pt x="3102" y="751"/>
                  </a:lnTo>
                  <a:cubicBezTo>
                    <a:pt x="3102" y="637"/>
                    <a:pt x="3017" y="551"/>
                    <a:pt x="2903" y="538"/>
                  </a:cubicBezTo>
                  <a:lnTo>
                    <a:pt x="1807" y="509"/>
                  </a:lnTo>
                  <a:cubicBezTo>
                    <a:pt x="1380" y="509"/>
                    <a:pt x="982" y="352"/>
                    <a:pt x="655" y="83"/>
                  </a:cubicBezTo>
                  <a:lnTo>
                    <a:pt x="584" y="26"/>
                  </a:lnTo>
                  <a:cubicBezTo>
                    <a:pt x="561" y="9"/>
                    <a:pt x="534" y="1"/>
                    <a:pt x="508" y="1"/>
                  </a:cubicBezTo>
                  <a:close/>
                </a:path>
              </a:pathLst>
            </a:custGeom>
            <a:solidFill>
              <a:srgbClr val="FFE0D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6" name="Google Shape;2125;p46">
              <a:extLst>
                <a:ext uri="{FF2B5EF4-FFF2-40B4-BE49-F238E27FC236}">
                  <a16:creationId xmlns:a16="http://schemas.microsoft.com/office/drawing/2014/main" id="{467E884C-A486-E888-F906-5444B981D140}"/>
                </a:ext>
              </a:extLst>
            </p:cNvPr>
            <p:cNvSpPr/>
            <p:nvPr/>
          </p:nvSpPr>
          <p:spPr>
            <a:xfrm>
              <a:off x="1026450" y="1112850"/>
              <a:ext cx="73650" cy="24125"/>
            </a:xfrm>
            <a:custGeom>
              <a:avLst/>
              <a:gdLst/>
              <a:ahLst/>
              <a:cxnLst/>
              <a:rect l="l" t="t" r="r" b="b"/>
              <a:pathLst>
                <a:path w="2946" h="965" extrusionOk="0">
                  <a:moveTo>
                    <a:pt x="352" y="1"/>
                  </a:moveTo>
                  <a:cubicBezTo>
                    <a:pt x="310" y="1"/>
                    <a:pt x="269" y="20"/>
                    <a:pt x="243" y="54"/>
                  </a:cubicBezTo>
                  <a:cubicBezTo>
                    <a:pt x="143" y="168"/>
                    <a:pt x="73" y="295"/>
                    <a:pt x="1" y="438"/>
                  </a:cubicBezTo>
                  <a:cubicBezTo>
                    <a:pt x="16" y="438"/>
                    <a:pt x="29" y="452"/>
                    <a:pt x="44" y="452"/>
                  </a:cubicBezTo>
                  <a:lnTo>
                    <a:pt x="129" y="509"/>
                  </a:lnTo>
                  <a:cubicBezTo>
                    <a:pt x="541" y="779"/>
                    <a:pt x="1068" y="921"/>
                    <a:pt x="1594" y="936"/>
                  </a:cubicBezTo>
                  <a:lnTo>
                    <a:pt x="2946" y="965"/>
                  </a:lnTo>
                  <a:lnTo>
                    <a:pt x="2946" y="751"/>
                  </a:lnTo>
                  <a:cubicBezTo>
                    <a:pt x="2946" y="637"/>
                    <a:pt x="2861" y="551"/>
                    <a:pt x="2747" y="538"/>
                  </a:cubicBezTo>
                  <a:lnTo>
                    <a:pt x="1651" y="509"/>
                  </a:lnTo>
                  <a:cubicBezTo>
                    <a:pt x="1224" y="509"/>
                    <a:pt x="826" y="352"/>
                    <a:pt x="499" y="83"/>
                  </a:cubicBezTo>
                  <a:lnTo>
                    <a:pt x="428" y="26"/>
                  </a:lnTo>
                  <a:cubicBezTo>
                    <a:pt x="405" y="9"/>
                    <a:pt x="378" y="1"/>
                    <a:pt x="352"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7" name="Google Shape;2126;p46">
              <a:extLst>
                <a:ext uri="{FF2B5EF4-FFF2-40B4-BE49-F238E27FC236}">
                  <a16:creationId xmlns:a16="http://schemas.microsoft.com/office/drawing/2014/main" id="{C21E7B82-2B49-EDDC-BD04-677A79167A21}"/>
                </a:ext>
              </a:extLst>
            </p:cNvPr>
            <p:cNvSpPr/>
            <p:nvPr/>
          </p:nvSpPr>
          <p:spPr>
            <a:xfrm>
              <a:off x="709250" y="1118000"/>
              <a:ext cx="74000" cy="92950"/>
            </a:xfrm>
            <a:custGeom>
              <a:avLst/>
              <a:gdLst/>
              <a:ahLst/>
              <a:cxnLst/>
              <a:rect l="l" t="t" r="r" b="b"/>
              <a:pathLst>
                <a:path w="2960" h="3718" extrusionOk="0">
                  <a:moveTo>
                    <a:pt x="378" y="0"/>
                  </a:moveTo>
                  <a:cubicBezTo>
                    <a:pt x="345" y="0"/>
                    <a:pt x="310" y="14"/>
                    <a:pt x="285" y="47"/>
                  </a:cubicBezTo>
                  <a:cubicBezTo>
                    <a:pt x="101" y="303"/>
                    <a:pt x="1" y="616"/>
                    <a:pt x="1" y="929"/>
                  </a:cubicBezTo>
                  <a:lnTo>
                    <a:pt x="1" y="2252"/>
                  </a:lnTo>
                  <a:cubicBezTo>
                    <a:pt x="1" y="3063"/>
                    <a:pt x="670" y="3717"/>
                    <a:pt x="1480" y="3717"/>
                  </a:cubicBezTo>
                  <a:cubicBezTo>
                    <a:pt x="2291" y="3717"/>
                    <a:pt x="2959" y="3063"/>
                    <a:pt x="2959" y="2252"/>
                  </a:cubicBezTo>
                  <a:lnTo>
                    <a:pt x="2959" y="801"/>
                  </a:lnTo>
                  <a:cubicBezTo>
                    <a:pt x="2959" y="687"/>
                    <a:pt x="2874" y="602"/>
                    <a:pt x="2760" y="602"/>
                  </a:cubicBezTo>
                  <a:lnTo>
                    <a:pt x="2077" y="602"/>
                  </a:lnTo>
                  <a:cubicBezTo>
                    <a:pt x="1508" y="602"/>
                    <a:pt x="968" y="417"/>
                    <a:pt x="528" y="89"/>
                  </a:cubicBezTo>
                  <a:lnTo>
                    <a:pt x="442" y="19"/>
                  </a:lnTo>
                  <a:cubicBezTo>
                    <a:pt x="424" y="7"/>
                    <a:pt x="402" y="0"/>
                    <a:pt x="378" y="0"/>
                  </a:cubicBezTo>
                  <a:close/>
                </a:path>
              </a:pathLst>
            </a:custGeom>
            <a:solidFill>
              <a:srgbClr val="FFE0D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8" name="Google Shape;2127;p46">
              <a:extLst>
                <a:ext uri="{FF2B5EF4-FFF2-40B4-BE49-F238E27FC236}">
                  <a16:creationId xmlns:a16="http://schemas.microsoft.com/office/drawing/2014/main" id="{F70CC3F3-D130-2D46-5CFF-99589D6AC094}"/>
                </a:ext>
              </a:extLst>
            </p:cNvPr>
            <p:cNvSpPr/>
            <p:nvPr/>
          </p:nvSpPr>
          <p:spPr>
            <a:xfrm>
              <a:off x="711400" y="1118000"/>
              <a:ext cx="71850" cy="29275"/>
            </a:xfrm>
            <a:custGeom>
              <a:avLst/>
              <a:gdLst/>
              <a:ahLst/>
              <a:cxnLst/>
              <a:rect l="l" t="t" r="r" b="b"/>
              <a:pathLst>
                <a:path w="2874" h="1171" extrusionOk="0">
                  <a:moveTo>
                    <a:pt x="292" y="0"/>
                  </a:moveTo>
                  <a:cubicBezTo>
                    <a:pt x="259" y="0"/>
                    <a:pt x="224" y="14"/>
                    <a:pt x="199" y="47"/>
                  </a:cubicBezTo>
                  <a:cubicBezTo>
                    <a:pt x="114" y="175"/>
                    <a:pt x="43" y="303"/>
                    <a:pt x="0" y="446"/>
                  </a:cubicBezTo>
                  <a:lnTo>
                    <a:pt x="15" y="459"/>
                  </a:lnTo>
                  <a:cubicBezTo>
                    <a:pt x="626" y="929"/>
                    <a:pt x="1366" y="1170"/>
                    <a:pt x="2134" y="1170"/>
                  </a:cubicBezTo>
                  <a:lnTo>
                    <a:pt x="2873" y="1170"/>
                  </a:lnTo>
                  <a:lnTo>
                    <a:pt x="2873" y="801"/>
                  </a:lnTo>
                  <a:cubicBezTo>
                    <a:pt x="2873" y="687"/>
                    <a:pt x="2788" y="602"/>
                    <a:pt x="2674" y="602"/>
                  </a:cubicBezTo>
                  <a:lnTo>
                    <a:pt x="1991" y="602"/>
                  </a:lnTo>
                  <a:cubicBezTo>
                    <a:pt x="1422" y="602"/>
                    <a:pt x="882" y="417"/>
                    <a:pt x="442" y="89"/>
                  </a:cubicBezTo>
                  <a:lnTo>
                    <a:pt x="356" y="19"/>
                  </a:lnTo>
                  <a:cubicBezTo>
                    <a:pt x="338" y="7"/>
                    <a:pt x="316" y="0"/>
                    <a:pt x="292"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9" name="Google Shape;2128;p46">
              <a:extLst>
                <a:ext uri="{FF2B5EF4-FFF2-40B4-BE49-F238E27FC236}">
                  <a16:creationId xmlns:a16="http://schemas.microsoft.com/office/drawing/2014/main" id="{2D8290C8-B0A5-F8BA-1139-98A4F43BC83A}"/>
                </a:ext>
              </a:extLst>
            </p:cNvPr>
            <p:cNvSpPr/>
            <p:nvPr/>
          </p:nvSpPr>
          <p:spPr>
            <a:xfrm>
              <a:off x="827675" y="1256425"/>
              <a:ext cx="13900" cy="50875"/>
            </a:xfrm>
            <a:custGeom>
              <a:avLst/>
              <a:gdLst/>
              <a:ahLst/>
              <a:cxnLst/>
              <a:rect l="l" t="t" r="r" b="b"/>
              <a:pathLst>
                <a:path w="556" h="2035" extrusionOk="0">
                  <a:moveTo>
                    <a:pt x="271" y="1"/>
                  </a:moveTo>
                  <a:cubicBezTo>
                    <a:pt x="128" y="1"/>
                    <a:pt x="1" y="128"/>
                    <a:pt x="1" y="271"/>
                  </a:cubicBezTo>
                  <a:lnTo>
                    <a:pt x="1" y="1750"/>
                  </a:lnTo>
                  <a:cubicBezTo>
                    <a:pt x="1" y="1907"/>
                    <a:pt x="128" y="2034"/>
                    <a:pt x="271" y="2034"/>
                  </a:cubicBezTo>
                  <a:cubicBezTo>
                    <a:pt x="428" y="2034"/>
                    <a:pt x="555" y="1907"/>
                    <a:pt x="555" y="1750"/>
                  </a:cubicBezTo>
                  <a:lnTo>
                    <a:pt x="555" y="271"/>
                  </a:lnTo>
                  <a:cubicBezTo>
                    <a:pt x="555" y="128"/>
                    <a:pt x="428" y="1"/>
                    <a:pt x="271"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0" name="Google Shape;2129;p46">
              <a:extLst>
                <a:ext uri="{FF2B5EF4-FFF2-40B4-BE49-F238E27FC236}">
                  <a16:creationId xmlns:a16="http://schemas.microsoft.com/office/drawing/2014/main" id="{78EFBCCD-8DE0-F006-D6C9-C228ADDEEE5D}"/>
                </a:ext>
              </a:extLst>
            </p:cNvPr>
            <p:cNvSpPr/>
            <p:nvPr/>
          </p:nvSpPr>
          <p:spPr>
            <a:xfrm>
              <a:off x="963525" y="1256425"/>
              <a:ext cx="13875" cy="50875"/>
            </a:xfrm>
            <a:custGeom>
              <a:avLst/>
              <a:gdLst/>
              <a:ahLst/>
              <a:cxnLst/>
              <a:rect l="l" t="t" r="r" b="b"/>
              <a:pathLst>
                <a:path w="555" h="2035" extrusionOk="0">
                  <a:moveTo>
                    <a:pt x="285" y="1"/>
                  </a:moveTo>
                  <a:cubicBezTo>
                    <a:pt x="128" y="1"/>
                    <a:pt x="1" y="128"/>
                    <a:pt x="1" y="271"/>
                  </a:cubicBezTo>
                  <a:lnTo>
                    <a:pt x="1" y="1750"/>
                  </a:lnTo>
                  <a:cubicBezTo>
                    <a:pt x="1" y="1907"/>
                    <a:pt x="128" y="2034"/>
                    <a:pt x="285" y="2034"/>
                  </a:cubicBezTo>
                  <a:cubicBezTo>
                    <a:pt x="441" y="2034"/>
                    <a:pt x="555" y="1907"/>
                    <a:pt x="555" y="1750"/>
                  </a:cubicBezTo>
                  <a:lnTo>
                    <a:pt x="555" y="271"/>
                  </a:lnTo>
                  <a:cubicBezTo>
                    <a:pt x="555" y="128"/>
                    <a:pt x="441" y="1"/>
                    <a:pt x="285"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1" name="Google Shape;2130;p46">
              <a:extLst>
                <a:ext uri="{FF2B5EF4-FFF2-40B4-BE49-F238E27FC236}">
                  <a16:creationId xmlns:a16="http://schemas.microsoft.com/office/drawing/2014/main" id="{168C1D38-05BB-7580-6CF3-6D9664E1F487}"/>
                </a:ext>
              </a:extLst>
            </p:cNvPr>
            <p:cNvSpPr/>
            <p:nvPr/>
          </p:nvSpPr>
          <p:spPr>
            <a:xfrm>
              <a:off x="676550" y="953900"/>
              <a:ext cx="469075" cy="360875"/>
            </a:xfrm>
            <a:custGeom>
              <a:avLst/>
              <a:gdLst/>
              <a:ahLst/>
              <a:cxnLst/>
              <a:rect l="l" t="t" r="r" b="b"/>
              <a:pathLst>
                <a:path w="18763" h="14435" extrusionOk="0">
                  <a:moveTo>
                    <a:pt x="11152" y="1874"/>
                  </a:moveTo>
                  <a:cubicBezTo>
                    <a:pt x="11693" y="2116"/>
                    <a:pt x="12049" y="2685"/>
                    <a:pt x="11949" y="3296"/>
                  </a:cubicBezTo>
                  <a:lnTo>
                    <a:pt x="11793" y="4463"/>
                  </a:lnTo>
                  <a:cubicBezTo>
                    <a:pt x="11721" y="4449"/>
                    <a:pt x="11636" y="4434"/>
                    <a:pt x="11550" y="4434"/>
                  </a:cubicBezTo>
                  <a:lnTo>
                    <a:pt x="11550" y="4421"/>
                  </a:lnTo>
                  <a:cubicBezTo>
                    <a:pt x="11550" y="3966"/>
                    <a:pt x="11423" y="3524"/>
                    <a:pt x="11167" y="3154"/>
                  </a:cubicBezTo>
                  <a:cubicBezTo>
                    <a:pt x="11266" y="2742"/>
                    <a:pt x="11266" y="2301"/>
                    <a:pt x="11152" y="1874"/>
                  </a:cubicBezTo>
                  <a:close/>
                  <a:moveTo>
                    <a:pt x="6530" y="5003"/>
                  </a:moveTo>
                  <a:lnTo>
                    <a:pt x="6530" y="5815"/>
                  </a:lnTo>
                  <a:cubicBezTo>
                    <a:pt x="6302" y="5815"/>
                    <a:pt x="6117" y="5629"/>
                    <a:pt x="6117" y="5402"/>
                  </a:cubicBezTo>
                  <a:cubicBezTo>
                    <a:pt x="6117" y="5189"/>
                    <a:pt x="6302" y="5003"/>
                    <a:pt x="6530" y="5003"/>
                  </a:cubicBezTo>
                  <a:close/>
                  <a:moveTo>
                    <a:pt x="11550" y="5003"/>
                  </a:moveTo>
                  <a:cubicBezTo>
                    <a:pt x="11778" y="5003"/>
                    <a:pt x="11963" y="5189"/>
                    <a:pt x="11963" y="5402"/>
                  </a:cubicBezTo>
                  <a:cubicBezTo>
                    <a:pt x="11963" y="5629"/>
                    <a:pt x="11778" y="5815"/>
                    <a:pt x="11550" y="5815"/>
                  </a:cubicBezTo>
                  <a:lnTo>
                    <a:pt x="11550" y="5003"/>
                  </a:lnTo>
                  <a:close/>
                  <a:moveTo>
                    <a:pt x="2944" y="4957"/>
                  </a:moveTo>
                  <a:cubicBezTo>
                    <a:pt x="3335" y="4957"/>
                    <a:pt x="3722" y="5080"/>
                    <a:pt x="4055" y="5316"/>
                  </a:cubicBezTo>
                  <a:cubicBezTo>
                    <a:pt x="4580" y="5701"/>
                    <a:pt x="4865" y="6327"/>
                    <a:pt x="4823" y="6981"/>
                  </a:cubicBezTo>
                  <a:lnTo>
                    <a:pt x="4794" y="7323"/>
                  </a:lnTo>
                  <a:cubicBezTo>
                    <a:pt x="4737" y="7323"/>
                    <a:pt x="4694" y="7308"/>
                    <a:pt x="4652" y="7308"/>
                  </a:cubicBezTo>
                  <a:lnTo>
                    <a:pt x="4538" y="7308"/>
                  </a:lnTo>
                  <a:cubicBezTo>
                    <a:pt x="4523" y="7080"/>
                    <a:pt x="4324" y="6881"/>
                    <a:pt x="4068" y="6881"/>
                  </a:cubicBezTo>
                  <a:lnTo>
                    <a:pt x="3385" y="6881"/>
                  </a:lnTo>
                  <a:cubicBezTo>
                    <a:pt x="2888" y="6881"/>
                    <a:pt x="2405" y="6725"/>
                    <a:pt x="2006" y="6426"/>
                  </a:cubicBezTo>
                  <a:lnTo>
                    <a:pt x="1921" y="6369"/>
                  </a:lnTo>
                  <a:cubicBezTo>
                    <a:pt x="1849" y="6310"/>
                    <a:pt x="1767" y="6280"/>
                    <a:pt x="1685" y="6280"/>
                  </a:cubicBezTo>
                  <a:cubicBezTo>
                    <a:pt x="1669" y="6280"/>
                    <a:pt x="1652" y="6281"/>
                    <a:pt x="1636" y="6284"/>
                  </a:cubicBezTo>
                  <a:cubicBezTo>
                    <a:pt x="1523" y="6298"/>
                    <a:pt x="1437" y="6355"/>
                    <a:pt x="1366" y="6441"/>
                  </a:cubicBezTo>
                  <a:cubicBezTo>
                    <a:pt x="1181" y="6697"/>
                    <a:pt x="1067" y="6995"/>
                    <a:pt x="1039" y="7308"/>
                  </a:cubicBezTo>
                  <a:lnTo>
                    <a:pt x="925" y="7308"/>
                  </a:lnTo>
                  <a:cubicBezTo>
                    <a:pt x="882" y="7308"/>
                    <a:pt x="825" y="7323"/>
                    <a:pt x="783" y="7323"/>
                  </a:cubicBezTo>
                  <a:lnTo>
                    <a:pt x="683" y="6653"/>
                  </a:lnTo>
                  <a:cubicBezTo>
                    <a:pt x="597" y="6056"/>
                    <a:pt x="996" y="5487"/>
                    <a:pt x="1593" y="5373"/>
                  </a:cubicBezTo>
                  <a:cubicBezTo>
                    <a:pt x="1608" y="5360"/>
                    <a:pt x="1622" y="5360"/>
                    <a:pt x="1636" y="5360"/>
                  </a:cubicBezTo>
                  <a:lnTo>
                    <a:pt x="2219" y="5104"/>
                  </a:lnTo>
                  <a:cubicBezTo>
                    <a:pt x="2454" y="5005"/>
                    <a:pt x="2700" y="4957"/>
                    <a:pt x="2944" y="4957"/>
                  </a:cubicBezTo>
                  <a:close/>
                  <a:moveTo>
                    <a:pt x="10171" y="2955"/>
                  </a:moveTo>
                  <a:lnTo>
                    <a:pt x="10427" y="3183"/>
                  </a:lnTo>
                  <a:cubicBezTo>
                    <a:pt x="10782" y="3482"/>
                    <a:pt x="10996" y="3937"/>
                    <a:pt x="10996" y="4421"/>
                  </a:cubicBezTo>
                  <a:lnTo>
                    <a:pt x="10996" y="5971"/>
                  </a:lnTo>
                  <a:cubicBezTo>
                    <a:pt x="10996" y="7052"/>
                    <a:pt x="10114" y="7920"/>
                    <a:pt x="9047" y="7920"/>
                  </a:cubicBezTo>
                  <a:cubicBezTo>
                    <a:pt x="7966" y="7920"/>
                    <a:pt x="7084" y="7052"/>
                    <a:pt x="7084" y="5971"/>
                  </a:cubicBezTo>
                  <a:lnTo>
                    <a:pt x="7084" y="4364"/>
                  </a:lnTo>
                  <a:cubicBezTo>
                    <a:pt x="7084" y="3738"/>
                    <a:pt x="7582" y="3240"/>
                    <a:pt x="8208" y="3240"/>
                  </a:cubicBezTo>
                  <a:lnTo>
                    <a:pt x="9730" y="3240"/>
                  </a:lnTo>
                  <a:cubicBezTo>
                    <a:pt x="9786" y="3240"/>
                    <a:pt x="9858" y="3226"/>
                    <a:pt x="9900" y="3183"/>
                  </a:cubicBezTo>
                  <a:lnTo>
                    <a:pt x="10171" y="2955"/>
                  </a:lnTo>
                  <a:close/>
                  <a:moveTo>
                    <a:pt x="1024" y="7877"/>
                  </a:moveTo>
                  <a:lnTo>
                    <a:pt x="1024" y="8531"/>
                  </a:lnTo>
                  <a:lnTo>
                    <a:pt x="925" y="8531"/>
                  </a:lnTo>
                  <a:cubicBezTo>
                    <a:pt x="740" y="8531"/>
                    <a:pt x="597" y="8389"/>
                    <a:pt x="597" y="8204"/>
                  </a:cubicBezTo>
                  <a:cubicBezTo>
                    <a:pt x="597" y="8019"/>
                    <a:pt x="740" y="7877"/>
                    <a:pt x="925" y="7877"/>
                  </a:cubicBezTo>
                  <a:close/>
                  <a:moveTo>
                    <a:pt x="4652" y="7877"/>
                  </a:moveTo>
                  <a:cubicBezTo>
                    <a:pt x="4836" y="7877"/>
                    <a:pt x="4979" y="8019"/>
                    <a:pt x="4979" y="8204"/>
                  </a:cubicBezTo>
                  <a:cubicBezTo>
                    <a:pt x="4979" y="8389"/>
                    <a:pt x="4836" y="8531"/>
                    <a:pt x="4652" y="8531"/>
                  </a:cubicBezTo>
                  <a:lnTo>
                    <a:pt x="4552" y="8531"/>
                  </a:lnTo>
                  <a:lnTo>
                    <a:pt x="4552" y="7877"/>
                  </a:lnTo>
                  <a:close/>
                  <a:moveTo>
                    <a:pt x="9957" y="8318"/>
                  </a:moveTo>
                  <a:lnTo>
                    <a:pt x="9957" y="8673"/>
                  </a:lnTo>
                  <a:lnTo>
                    <a:pt x="9047" y="9128"/>
                  </a:lnTo>
                  <a:lnTo>
                    <a:pt x="8123" y="8673"/>
                  </a:lnTo>
                  <a:lnTo>
                    <a:pt x="8123" y="8318"/>
                  </a:lnTo>
                  <a:cubicBezTo>
                    <a:pt x="8407" y="8432"/>
                    <a:pt x="8720" y="8489"/>
                    <a:pt x="9047" y="8489"/>
                  </a:cubicBezTo>
                  <a:cubicBezTo>
                    <a:pt x="9360" y="8489"/>
                    <a:pt x="9673" y="8432"/>
                    <a:pt x="9957" y="8318"/>
                  </a:cubicBezTo>
                  <a:close/>
                  <a:moveTo>
                    <a:pt x="1735" y="6924"/>
                  </a:moveTo>
                  <a:cubicBezTo>
                    <a:pt x="2205" y="7266"/>
                    <a:pt x="2788" y="7450"/>
                    <a:pt x="3385" y="7450"/>
                  </a:cubicBezTo>
                  <a:lnTo>
                    <a:pt x="3983" y="7450"/>
                  </a:lnTo>
                  <a:lnTo>
                    <a:pt x="3983" y="8816"/>
                  </a:lnTo>
                  <a:cubicBezTo>
                    <a:pt x="3983" y="9470"/>
                    <a:pt x="3442" y="10010"/>
                    <a:pt x="2788" y="10010"/>
                  </a:cubicBezTo>
                  <a:cubicBezTo>
                    <a:pt x="2134" y="10010"/>
                    <a:pt x="1593" y="9470"/>
                    <a:pt x="1593" y="8816"/>
                  </a:cubicBezTo>
                  <a:lnTo>
                    <a:pt x="1593" y="7493"/>
                  </a:lnTo>
                  <a:cubicBezTo>
                    <a:pt x="1593" y="7294"/>
                    <a:pt x="1636" y="7095"/>
                    <a:pt x="1735" y="6924"/>
                  </a:cubicBezTo>
                  <a:close/>
                  <a:moveTo>
                    <a:pt x="15391" y="4833"/>
                  </a:moveTo>
                  <a:cubicBezTo>
                    <a:pt x="16430" y="4833"/>
                    <a:pt x="17325" y="5616"/>
                    <a:pt x="17468" y="6640"/>
                  </a:cubicBezTo>
                  <a:cubicBezTo>
                    <a:pt x="17482" y="6767"/>
                    <a:pt x="17525" y="6881"/>
                    <a:pt x="17568" y="7010"/>
                  </a:cubicBezTo>
                  <a:lnTo>
                    <a:pt x="17995" y="7977"/>
                  </a:lnTo>
                  <a:cubicBezTo>
                    <a:pt x="18165" y="8360"/>
                    <a:pt x="18108" y="8787"/>
                    <a:pt x="17852" y="9115"/>
                  </a:cubicBezTo>
                  <a:cubicBezTo>
                    <a:pt x="17667" y="9356"/>
                    <a:pt x="17397" y="9513"/>
                    <a:pt x="17113" y="9542"/>
                  </a:cubicBezTo>
                  <a:cubicBezTo>
                    <a:pt x="17170" y="9385"/>
                    <a:pt x="17212" y="9229"/>
                    <a:pt x="17226" y="9043"/>
                  </a:cubicBezTo>
                  <a:cubicBezTo>
                    <a:pt x="17226" y="8887"/>
                    <a:pt x="17113" y="8759"/>
                    <a:pt x="16970" y="8745"/>
                  </a:cubicBezTo>
                  <a:cubicBezTo>
                    <a:pt x="16961" y="8744"/>
                    <a:pt x="16952" y="8744"/>
                    <a:pt x="16943" y="8744"/>
                  </a:cubicBezTo>
                  <a:cubicBezTo>
                    <a:pt x="16797" y="8744"/>
                    <a:pt x="16670" y="8853"/>
                    <a:pt x="16657" y="9001"/>
                  </a:cubicBezTo>
                  <a:cubicBezTo>
                    <a:pt x="16601" y="9655"/>
                    <a:pt x="16045" y="10167"/>
                    <a:pt x="15391" y="10167"/>
                  </a:cubicBezTo>
                  <a:cubicBezTo>
                    <a:pt x="14694" y="10167"/>
                    <a:pt x="14125" y="9598"/>
                    <a:pt x="14125" y="8901"/>
                  </a:cubicBezTo>
                  <a:lnTo>
                    <a:pt x="14125" y="7550"/>
                  </a:lnTo>
                  <a:cubicBezTo>
                    <a:pt x="14125" y="7251"/>
                    <a:pt x="14211" y="6953"/>
                    <a:pt x="14367" y="6710"/>
                  </a:cubicBezTo>
                  <a:cubicBezTo>
                    <a:pt x="14737" y="6981"/>
                    <a:pt x="15178" y="7137"/>
                    <a:pt x="15647" y="7152"/>
                  </a:cubicBezTo>
                  <a:lnTo>
                    <a:pt x="16671" y="7180"/>
                  </a:lnTo>
                  <a:lnTo>
                    <a:pt x="16671" y="7835"/>
                  </a:lnTo>
                  <a:cubicBezTo>
                    <a:pt x="16671" y="7977"/>
                    <a:pt x="16785" y="8104"/>
                    <a:pt x="16942" y="8104"/>
                  </a:cubicBezTo>
                  <a:cubicBezTo>
                    <a:pt x="17098" y="8104"/>
                    <a:pt x="17226" y="7977"/>
                    <a:pt x="17226" y="7835"/>
                  </a:cubicBezTo>
                  <a:lnTo>
                    <a:pt x="17226" y="7109"/>
                  </a:lnTo>
                  <a:cubicBezTo>
                    <a:pt x="17226" y="6839"/>
                    <a:pt x="17027" y="6625"/>
                    <a:pt x="16756" y="6625"/>
                  </a:cubicBezTo>
                  <a:lnTo>
                    <a:pt x="15662" y="6597"/>
                  </a:lnTo>
                  <a:cubicBezTo>
                    <a:pt x="15306" y="6583"/>
                    <a:pt x="14950" y="6454"/>
                    <a:pt x="14680" y="6227"/>
                  </a:cubicBezTo>
                  <a:lnTo>
                    <a:pt x="14594" y="6170"/>
                  </a:lnTo>
                  <a:cubicBezTo>
                    <a:pt x="14523" y="6111"/>
                    <a:pt x="14442" y="6081"/>
                    <a:pt x="14350" y="6081"/>
                  </a:cubicBezTo>
                  <a:cubicBezTo>
                    <a:pt x="14333" y="6081"/>
                    <a:pt x="14315" y="6082"/>
                    <a:pt x="14296" y="6084"/>
                  </a:cubicBezTo>
                  <a:cubicBezTo>
                    <a:pt x="14182" y="6099"/>
                    <a:pt x="14097" y="6141"/>
                    <a:pt x="14025" y="6227"/>
                  </a:cubicBezTo>
                  <a:cubicBezTo>
                    <a:pt x="13727" y="6611"/>
                    <a:pt x="13556" y="7067"/>
                    <a:pt x="13556" y="7550"/>
                  </a:cubicBezTo>
                  <a:lnTo>
                    <a:pt x="13556" y="8901"/>
                  </a:lnTo>
                  <a:cubicBezTo>
                    <a:pt x="13556" y="9128"/>
                    <a:pt x="13599" y="9342"/>
                    <a:pt x="13684" y="9542"/>
                  </a:cubicBezTo>
                  <a:cubicBezTo>
                    <a:pt x="13386" y="9513"/>
                    <a:pt x="13115" y="9356"/>
                    <a:pt x="12931" y="9115"/>
                  </a:cubicBezTo>
                  <a:cubicBezTo>
                    <a:pt x="12675" y="8787"/>
                    <a:pt x="12631" y="8360"/>
                    <a:pt x="12788" y="7977"/>
                  </a:cubicBezTo>
                  <a:lnTo>
                    <a:pt x="13215" y="7010"/>
                  </a:lnTo>
                  <a:cubicBezTo>
                    <a:pt x="13272" y="6881"/>
                    <a:pt x="13300" y="6767"/>
                    <a:pt x="13314" y="6640"/>
                  </a:cubicBezTo>
                  <a:cubicBezTo>
                    <a:pt x="13471" y="5616"/>
                    <a:pt x="14353" y="4833"/>
                    <a:pt x="15391" y="4833"/>
                  </a:cubicBezTo>
                  <a:close/>
                  <a:moveTo>
                    <a:pt x="7753" y="9115"/>
                  </a:moveTo>
                  <a:lnTo>
                    <a:pt x="8762" y="9612"/>
                  </a:lnTo>
                  <a:lnTo>
                    <a:pt x="8762" y="10039"/>
                  </a:lnTo>
                  <a:lnTo>
                    <a:pt x="7909" y="10295"/>
                  </a:lnTo>
                  <a:lnTo>
                    <a:pt x="7311" y="9485"/>
                  </a:lnTo>
                  <a:lnTo>
                    <a:pt x="7753" y="9115"/>
                  </a:lnTo>
                  <a:close/>
                  <a:moveTo>
                    <a:pt x="10327" y="9115"/>
                  </a:moveTo>
                  <a:lnTo>
                    <a:pt x="10769" y="9485"/>
                  </a:lnTo>
                  <a:lnTo>
                    <a:pt x="10171" y="10295"/>
                  </a:lnTo>
                  <a:lnTo>
                    <a:pt x="9318" y="10039"/>
                  </a:lnTo>
                  <a:lnTo>
                    <a:pt x="9318" y="9612"/>
                  </a:lnTo>
                  <a:lnTo>
                    <a:pt x="10327" y="9115"/>
                  </a:lnTo>
                  <a:close/>
                  <a:moveTo>
                    <a:pt x="2348" y="10509"/>
                  </a:moveTo>
                  <a:cubicBezTo>
                    <a:pt x="2490" y="10551"/>
                    <a:pt x="2632" y="10566"/>
                    <a:pt x="2788" y="10566"/>
                  </a:cubicBezTo>
                  <a:cubicBezTo>
                    <a:pt x="2917" y="10566"/>
                    <a:pt x="3030" y="10551"/>
                    <a:pt x="3144" y="10537"/>
                  </a:cubicBezTo>
                  <a:lnTo>
                    <a:pt x="3144" y="10722"/>
                  </a:lnTo>
                  <a:cubicBezTo>
                    <a:pt x="3144" y="10949"/>
                    <a:pt x="2973" y="11135"/>
                    <a:pt x="2746" y="11135"/>
                  </a:cubicBezTo>
                  <a:cubicBezTo>
                    <a:pt x="2532" y="11135"/>
                    <a:pt x="2348" y="10949"/>
                    <a:pt x="2348" y="10722"/>
                  </a:cubicBezTo>
                  <a:lnTo>
                    <a:pt x="2348" y="10509"/>
                  </a:lnTo>
                  <a:close/>
                  <a:moveTo>
                    <a:pt x="15719" y="10693"/>
                  </a:moveTo>
                  <a:lnTo>
                    <a:pt x="15719" y="10936"/>
                  </a:lnTo>
                  <a:cubicBezTo>
                    <a:pt x="15719" y="11120"/>
                    <a:pt x="15562" y="11277"/>
                    <a:pt x="15362" y="11277"/>
                  </a:cubicBezTo>
                  <a:cubicBezTo>
                    <a:pt x="15178" y="11277"/>
                    <a:pt x="15021" y="11120"/>
                    <a:pt x="15021" y="10936"/>
                  </a:cubicBezTo>
                  <a:lnTo>
                    <a:pt x="15021" y="10693"/>
                  </a:lnTo>
                  <a:cubicBezTo>
                    <a:pt x="15135" y="10722"/>
                    <a:pt x="15263" y="10722"/>
                    <a:pt x="15391" y="10722"/>
                  </a:cubicBezTo>
                  <a:cubicBezTo>
                    <a:pt x="15505" y="10722"/>
                    <a:pt x="15605" y="10722"/>
                    <a:pt x="15719" y="10693"/>
                  </a:cubicBezTo>
                  <a:close/>
                  <a:moveTo>
                    <a:pt x="8553" y="1"/>
                  </a:moveTo>
                  <a:cubicBezTo>
                    <a:pt x="7994" y="1"/>
                    <a:pt x="7443" y="162"/>
                    <a:pt x="6970" y="480"/>
                  </a:cubicBezTo>
                  <a:cubicBezTo>
                    <a:pt x="6843" y="565"/>
                    <a:pt x="6814" y="751"/>
                    <a:pt x="6899" y="878"/>
                  </a:cubicBezTo>
                  <a:cubicBezTo>
                    <a:pt x="6952" y="958"/>
                    <a:pt x="7037" y="999"/>
                    <a:pt x="7124" y="999"/>
                  </a:cubicBezTo>
                  <a:cubicBezTo>
                    <a:pt x="7179" y="999"/>
                    <a:pt x="7234" y="983"/>
                    <a:pt x="7283" y="950"/>
                  </a:cubicBezTo>
                  <a:cubicBezTo>
                    <a:pt x="7672" y="697"/>
                    <a:pt x="8121" y="564"/>
                    <a:pt x="8571" y="564"/>
                  </a:cubicBezTo>
                  <a:cubicBezTo>
                    <a:pt x="8779" y="564"/>
                    <a:pt x="8987" y="592"/>
                    <a:pt x="9189" y="651"/>
                  </a:cubicBezTo>
                  <a:lnTo>
                    <a:pt x="9274" y="666"/>
                  </a:lnTo>
                  <a:cubicBezTo>
                    <a:pt x="9786" y="821"/>
                    <a:pt x="10200" y="1149"/>
                    <a:pt x="10456" y="1618"/>
                  </a:cubicBezTo>
                  <a:cubicBezTo>
                    <a:pt x="10626" y="1946"/>
                    <a:pt x="10697" y="2301"/>
                    <a:pt x="10683" y="2657"/>
                  </a:cubicBezTo>
                  <a:lnTo>
                    <a:pt x="10484" y="2486"/>
                  </a:lnTo>
                  <a:cubicBezTo>
                    <a:pt x="10397" y="2413"/>
                    <a:pt x="10287" y="2374"/>
                    <a:pt x="10175" y="2374"/>
                  </a:cubicBezTo>
                  <a:cubicBezTo>
                    <a:pt x="10069" y="2374"/>
                    <a:pt x="9962" y="2410"/>
                    <a:pt x="9872" y="2486"/>
                  </a:cubicBezTo>
                  <a:lnTo>
                    <a:pt x="9631" y="2685"/>
                  </a:lnTo>
                  <a:lnTo>
                    <a:pt x="8208" y="2685"/>
                  </a:lnTo>
                  <a:cubicBezTo>
                    <a:pt x="7283" y="2685"/>
                    <a:pt x="6530" y="3439"/>
                    <a:pt x="6530" y="4364"/>
                  </a:cubicBezTo>
                  <a:lnTo>
                    <a:pt x="6530" y="4434"/>
                  </a:lnTo>
                  <a:cubicBezTo>
                    <a:pt x="6444" y="4434"/>
                    <a:pt x="6373" y="4449"/>
                    <a:pt x="6302" y="4463"/>
                  </a:cubicBezTo>
                  <a:cubicBezTo>
                    <a:pt x="5989" y="3567"/>
                    <a:pt x="6074" y="2557"/>
                    <a:pt x="6558" y="1732"/>
                  </a:cubicBezTo>
                  <a:cubicBezTo>
                    <a:pt x="6629" y="1604"/>
                    <a:pt x="6587" y="1434"/>
                    <a:pt x="6458" y="1348"/>
                  </a:cubicBezTo>
                  <a:cubicBezTo>
                    <a:pt x="6413" y="1325"/>
                    <a:pt x="6364" y="1314"/>
                    <a:pt x="6317" y="1314"/>
                  </a:cubicBezTo>
                  <a:cubicBezTo>
                    <a:pt x="6217" y="1314"/>
                    <a:pt x="6122" y="1365"/>
                    <a:pt x="6074" y="1462"/>
                  </a:cubicBezTo>
                  <a:cubicBezTo>
                    <a:pt x="5491" y="2458"/>
                    <a:pt x="5405" y="3681"/>
                    <a:pt x="5818" y="4747"/>
                  </a:cubicBezTo>
                  <a:cubicBezTo>
                    <a:pt x="5661" y="4918"/>
                    <a:pt x="5562" y="5160"/>
                    <a:pt x="5562" y="5402"/>
                  </a:cubicBezTo>
                  <a:cubicBezTo>
                    <a:pt x="5562" y="5942"/>
                    <a:pt x="5989" y="6384"/>
                    <a:pt x="6530" y="6384"/>
                  </a:cubicBezTo>
                  <a:lnTo>
                    <a:pt x="6558" y="6384"/>
                  </a:lnTo>
                  <a:cubicBezTo>
                    <a:pt x="6672" y="7052"/>
                    <a:pt x="7042" y="7621"/>
                    <a:pt x="7567" y="8005"/>
                  </a:cubicBezTo>
                  <a:lnTo>
                    <a:pt x="7567" y="8574"/>
                  </a:lnTo>
                  <a:cubicBezTo>
                    <a:pt x="7511" y="8603"/>
                    <a:pt x="7454" y="8631"/>
                    <a:pt x="7412" y="8673"/>
                  </a:cubicBezTo>
                  <a:lnTo>
                    <a:pt x="6913" y="9086"/>
                  </a:lnTo>
                  <a:cubicBezTo>
                    <a:pt x="6786" y="9200"/>
                    <a:pt x="6729" y="9356"/>
                    <a:pt x="6729" y="9513"/>
                  </a:cubicBezTo>
                  <a:lnTo>
                    <a:pt x="5505" y="10352"/>
                  </a:lnTo>
                  <a:cubicBezTo>
                    <a:pt x="5263" y="10522"/>
                    <a:pt x="5050" y="10736"/>
                    <a:pt x="4880" y="10978"/>
                  </a:cubicBezTo>
                  <a:cubicBezTo>
                    <a:pt x="4766" y="10921"/>
                    <a:pt x="4652" y="10864"/>
                    <a:pt x="4538" y="10822"/>
                  </a:cubicBezTo>
                  <a:lnTo>
                    <a:pt x="3713" y="10522"/>
                  </a:lnTo>
                  <a:lnTo>
                    <a:pt x="3713" y="10310"/>
                  </a:lnTo>
                  <a:cubicBezTo>
                    <a:pt x="4140" y="10039"/>
                    <a:pt x="4438" y="9612"/>
                    <a:pt x="4523" y="9100"/>
                  </a:cubicBezTo>
                  <a:lnTo>
                    <a:pt x="4652" y="9100"/>
                  </a:lnTo>
                  <a:cubicBezTo>
                    <a:pt x="5136" y="9100"/>
                    <a:pt x="5548" y="8702"/>
                    <a:pt x="5548" y="8204"/>
                  </a:cubicBezTo>
                  <a:cubicBezTo>
                    <a:pt x="5548" y="7991"/>
                    <a:pt x="5462" y="7778"/>
                    <a:pt x="5335" y="7621"/>
                  </a:cubicBezTo>
                  <a:lnTo>
                    <a:pt x="5377" y="7038"/>
                  </a:lnTo>
                  <a:cubicBezTo>
                    <a:pt x="5449" y="6170"/>
                    <a:pt x="5079" y="5360"/>
                    <a:pt x="4381" y="4861"/>
                  </a:cubicBezTo>
                  <a:cubicBezTo>
                    <a:pt x="3955" y="4557"/>
                    <a:pt x="3460" y="4401"/>
                    <a:pt x="2957" y="4401"/>
                  </a:cubicBezTo>
                  <a:cubicBezTo>
                    <a:pt x="2638" y="4401"/>
                    <a:pt x="2316" y="4464"/>
                    <a:pt x="2006" y="4591"/>
                  </a:cubicBezTo>
                  <a:lnTo>
                    <a:pt x="1451" y="4819"/>
                  </a:lnTo>
                  <a:cubicBezTo>
                    <a:pt x="584" y="5018"/>
                    <a:pt x="0" y="5843"/>
                    <a:pt x="129" y="6725"/>
                  </a:cubicBezTo>
                  <a:lnTo>
                    <a:pt x="256" y="7621"/>
                  </a:lnTo>
                  <a:cubicBezTo>
                    <a:pt x="114" y="7778"/>
                    <a:pt x="28" y="7977"/>
                    <a:pt x="28" y="8204"/>
                  </a:cubicBezTo>
                  <a:cubicBezTo>
                    <a:pt x="28" y="8702"/>
                    <a:pt x="442" y="9100"/>
                    <a:pt x="925" y="9100"/>
                  </a:cubicBezTo>
                  <a:lnTo>
                    <a:pt x="1053" y="9100"/>
                  </a:lnTo>
                  <a:cubicBezTo>
                    <a:pt x="1138" y="9570"/>
                    <a:pt x="1409" y="9982"/>
                    <a:pt x="1779" y="10253"/>
                  </a:cubicBezTo>
                  <a:lnTo>
                    <a:pt x="1779" y="10522"/>
                  </a:lnTo>
                  <a:lnTo>
                    <a:pt x="954" y="10822"/>
                  </a:lnTo>
                  <a:cubicBezTo>
                    <a:pt x="840" y="10864"/>
                    <a:pt x="726" y="10921"/>
                    <a:pt x="612" y="10978"/>
                  </a:cubicBezTo>
                  <a:cubicBezTo>
                    <a:pt x="484" y="11049"/>
                    <a:pt x="427" y="11220"/>
                    <a:pt x="498" y="11362"/>
                  </a:cubicBezTo>
                  <a:cubicBezTo>
                    <a:pt x="555" y="11448"/>
                    <a:pt x="654" y="11505"/>
                    <a:pt x="754" y="11505"/>
                  </a:cubicBezTo>
                  <a:cubicBezTo>
                    <a:pt x="797" y="11505"/>
                    <a:pt x="840" y="11490"/>
                    <a:pt x="882" y="11461"/>
                  </a:cubicBezTo>
                  <a:cubicBezTo>
                    <a:pt x="967" y="11419"/>
                    <a:pt x="1053" y="11391"/>
                    <a:pt x="1138" y="11347"/>
                  </a:cubicBezTo>
                  <a:lnTo>
                    <a:pt x="1864" y="11091"/>
                  </a:lnTo>
                  <a:cubicBezTo>
                    <a:pt x="2006" y="11448"/>
                    <a:pt x="2348" y="11689"/>
                    <a:pt x="2746" y="11689"/>
                  </a:cubicBezTo>
                  <a:cubicBezTo>
                    <a:pt x="3144" y="11689"/>
                    <a:pt x="3486" y="11448"/>
                    <a:pt x="3641" y="11091"/>
                  </a:cubicBezTo>
                  <a:lnTo>
                    <a:pt x="4353" y="11347"/>
                  </a:lnTo>
                  <a:cubicBezTo>
                    <a:pt x="4438" y="11391"/>
                    <a:pt x="4538" y="11419"/>
                    <a:pt x="4609" y="11476"/>
                  </a:cubicBezTo>
                  <a:cubicBezTo>
                    <a:pt x="4510" y="11761"/>
                    <a:pt x="4438" y="12059"/>
                    <a:pt x="4438" y="12372"/>
                  </a:cubicBezTo>
                  <a:lnTo>
                    <a:pt x="4438" y="14036"/>
                  </a:lnTo>
                  <a:cubicBezTo>
                    <a:pt x="4438" y="14192"/>
                    <a:pt x="4567" y="14321"/>
                    <a:pt x="4723" y="14321"/>
                  </a:cubicBezTo>
                  <a:cubicBezTo>
                    <a:pt x="4880" y="14321"/>
                    <a:pt x="5007" y="14192"/>
                    <a:pt x="5007" y="14036"/>
                  </a:cubicBezTo>
                  <a:lnTo>
                    <a:pt x="5007" y="12372"/>
                  </a:lnTo>
                  <a:cubicBezTo>
                    <a:pt x="5007" y="11746"/>
                    <a:pt x="5306" y="11163"/>
                    <a:pt x="5832" y="10807"/>
                  </a:cubicBezTo>
                  <a:lnTo>
                    <a:pt x="6998" y="10010"/>
                  </a:lnTo>
                  <a:lnTo>
                    <a:pt x="7468" y="10651"/>
                  </a:lnTo>
                  <a:cubicBezTo>
                    <a:pt x="7582" y="10793"/>
                    <a:pt x="7738" y="10864"/>
                    <a:pt x="7909" y="10864"/>
                  </a:cubicBezTo>
                  <a:cubicBezTo>
                    <a:pt x="7952" y="10864"/>
                    <a:pt x="8009" y="10864"/>
                    <a:pt x="8066" y="10835"/>
                  </a:cubicBezTo>
                  <a:lnTo>
                    <a:pt x="8762" y="10623"/>
                  </a:lnTo>
                  <a:lnTo>
                    <a:pt x="8762" y="14150"/>
                  </a:lnTo>
                  <a:cubicBezTo>
                    <a:pt x="8762" y="14306"/>
                    <a:pt x="8891" y="14435"/>
                    <a:pt x="9047" y="14435"/>
                  </a:cubicBezTo>
                  <a:cubicBezTo>
                    <a:pt x="9189" y="14435"/>
                    <a:pt x="9318" y="14306"/>
                    <a:pt x="9318" y="14150"/>
                  </a:cubicBezTo>
                  <a:lnTo>
                    <a:pt x="9318" y="10623"/>
                  </a:lnTo>
                  <a:lnTo>
                    <a:pt x="10014" y="10835"/>
                  </a:lnTo>
                  <a:cubicBezTo>
                    <a:pt x="10071" y="10864"/>
                    <a:pt x="10128" y="10864"/>
                    <a:pt x="10171" y="10864"/>
                  </a:cubicBezTo>
                  <a:cubicBezTo>
                    <a:pt x="10342" y="10864"/>
                    <a:pt x="10498" y="10793"/>
                    <a:pt x="10611" y="10651"/>
                  </a:cubicBezTo>
                  <a:lnTo>
                    <a:pt x="11081" y="10010"/>
                  </a:lnTo>
                  <a:lnTo>
                    <a:pt x="12262" y="10807"/>
                  </a:lnTo>
                  <a:cubicBezTo>
                    <a:pt x="12774" y="11163"/>
                    <a:pt x="13073" y="11746"/>
                    <a:pt x="13073" y="12372"/>
                  </a:cubicBezTo>
                  <a:lnTo>
                    <a:pt x="13073" y="14036"/>
                  </a:lnTo>
                  <a:cubicBezTo>
                    <a:pt x="13073" y="14192"/>
                    <a:pt x="13200" y="14321"/>
                    <a:pt x="13357" y="14321"/>
                  </a:cubicBezTo>
                  <a:cubicBezTo>
                    <a:pt x="13513" y="14321"/>
                    <a:pt x="13642" y="14192"/>
                    <a:pt x="13642" y="14036"/>
                  </a:cubicBezTo>
                  <a:lnTo>
                    <a:pt x="13642" y="12372"/>
                  </a:lnTo>
                  <a:cubicBezTo>
                    <a:pt x="13642" y="12144"/>
                    <a:pt x="13613" y="11931"/>
                    <a:pt x="13556" y="11732"/>
                  </a:cubicBezTo>
                  <a:cubicBezTo>
                    <a:pt x="13613" y="11689"/>
                    <a:pt x="13670" y="11660"/>
                    <a:pt x="13727" y="11632"/>
                  </a:cubicBezTo>
                  <a:lnTo>
                    <a:pt x="14537" y="11305"/>
                  </a:lnTo>
                  <a:cubicBezTo>
                    <a:pt x="14694" y="11618"/>
                    <a:pt x="15007" y="11831"/>
                    <a:pt x="15362" y="11831"/>
                  </a:cubicBezTo>
                  <a:cubicBezTo>
                    <a:pt x="15732" y="11831"/>
                    <a:pt x="16045" y="11618"/>
                    <a:pt x="16187" y="11305"/>
                  </a:cubicBezTo>
                  <a:lnTo>
                    <a:pt x="17012" y="11632"/>
                  </a:lnTo>
                  <a:cubicBezTo>
                    <a:pt x="17525" y="11846"/>
                    <a:pt x="17852" y="12343"/>
                    <a:pt x="17852" y="12899"/>
                  </a:cubicBezTo>
                  <a:lnTo>
                    <a:pt x="17852" y="13367"/>
                  </a:lnTo>
                  <a:cubicBezTo>
                    <a:pt x="17852" y="13524"/>
                    <a:pt x="17980" y="13652"/>
                    <a:pt x="18137" y="13652"/>
                  </a:cubicBezTo>
                  <a:cubicBezTo>
                    <a:pt x="18293" y="13652"/>
                    <a:pt x="18421" y="13524"/>
                    <a:pt x="18421" y="13367"/>
                  </a:cubicBezTo>
                  <a:lnTo>
                    <a:pt x="18421" y="12899"/>
                  </a:lnTo>
                  <a:cubicBezTo>
                    <a:pt x="18421" y="12102"/>
                    <a:pt x="17951" y="11404"/>
                    <a:pt x="17212" y="11120"/>
                  </a:cubicBezTo>
                  <a:lnTo>
                    <a:pt x="16273" y="10736"/>
                  </a:lnTo>
                  <a:lnTo>
                    <a:pt x="16273" y="10494"/>
                  </a:lnTo>
                  <a:cubicBezTo>
                    <a:pt x="16458" y="10395"/>
                    <a:pt x="16629" y="10266"/>
                    <a:pt x="16771" y="10111"/>
                  </a:cubicBezTo>
                  <a:cubicBezTo>
                    <a:pt x="16838" y="10119"/>
                    <a:pt x="16905" y="10123"/>
                    <a:pt x="16971" y="10123"/>
                  </a:cubicBezTo>
                  <a:cubicBezTo>
                    <a:pt x="17482" y="10123"/>
                    <a:pt x="17965" y="9884"/>
                    <a:pt x="18293" y="9456"/>
                  </a:cubicBezTo>
                  <a:cubicBezTo>
                    <a:pt x="18677" y="8973"/>
                    <a:pt x="18763" y="8332"/>
                    <a:pt x="18507" y="7763"/>
                  </a:cubicBezTo>
                  <a:lnTo>
                    <a:pt x="18094" y="6782"/>
                  </a:lnTo>
                  <a:cubicBezTo>
                    <a:pt x="18051" y="6710"/>
                    <a:pt x="18037" y="6640"/>
                    <a:pt x="18023" y="6554"/>
                  </a:cubicBezTo>
                  <a:cubicBezTo>
                    <a:pt x="17938" y="5929"/>
                    <a:pt x="17610" y="5345"/>
                    <a:pt x="17126" y="4918"/>
                  </a:cubicBezTo>
                  <a:cubicBezTo>
                    <a:pt x="16657" y="4506"/>
                    <a:pt x="16032" y="4279"/>
                    <a:pt x="15391" y="4279"/>
                  </a:cubicBezTo>
                  <a:cubicBezTo>
                    <a:pt x="14751" y="4279"/>
                    <a:pt x="14139" y="4506"/>
                    <a:pt x="13655" y="4918"/>
                  </a:cubicBezTo>
                  <a:cubicBezTo>
                    <a:pt x="13172" y="5345"/>
                    <a:pt x="12859" y="5929"/>
                    <a:pt x="12760" y="6554"/>
                  </a:cubicBezTo>
                  <a:cubicBezTo>
                    <a:pt x="12745" y="6640"/>
                    <a:pt x="12731" y="6710"/>
                    <a:pt x="12703" y="6782"/>
                  </a:cubicBezTo>
                  <a:lnTo>
                    <a:pt x="12276" y="7763"/>
                  </a:lnTo>
                  <a:cubicBezTo>
                    <a:pt x="12034" y="8332"/>
                    <a:pt x="12106" y="8973"/>
                    <a:pt x="12489" y="9456"/>
                  </a:cubicBezTo>
                  <a:cubicBezTo>
                    <a:pt x="12817" y="9883"/>
                    <a:pt x="13300" y="10124"/>
                    <a:pt x="13813" y="10124"/>
                  </a:cubicBezTo>
                  <a:cubicBezTo>
                    <a:pt x="13883" y="10124"/>
                    <a:pt x="13955" y="10111"/>
                    <a:pt x="14012" y="10111"/>
                  </a:cubicBezTo>
                  <a:cubicBezTo>
                    <a:pt x="14139" y="10253"/>
                    <a:pt x="14296" y="10380"/>
                    <a:pt x="14452" y="10466"/>
                  </a:cubicBezTo>
                  <a:lnTo>
                    <a:pt x="14452" y="10736"/>
                  </a:lnTo>
                  <a:lnTo>
                    <a:pt x="13513" y="11120"/>
                  </a:lnTo>
                  <a:cubicBezTo>
                    <a:pt x="13456" y="11135"/>
                    <a:pt x="13399" y="11163"/>
                    <a:pt x="13343" y="11205"/>
                  </a:cubicBezTo>
                  <a:cubicBezTo>
                    <a:pt x="13158" y="10864"/>
                    <a:pt x="12902" y="10566"/>
                    <a:pt x="12574" y="10352"/>
                  </a:cubicBezTo>
                  <a:lnTo>
                    <a:pt x="11351" y="9513"/>
                  </a:lnTo>
                  <a:cubicBezTo>
                    <a:pt x="11351" y="9356"/>
                    <a:pt x="11294" y="9200"/>
                    <a:pt x="11167" y="9086"/>
                  </a:cubicBezTo>
                  <a:lnTo>
                    <a:pt x="10668" y="8673"/>
                  </a:lnTo>
                  <a:cubicBezTo>
                    <a:pt x="10626" y="8631"/>
                    <a:pt x="10569" y="8603"/>
                    <a:pt x="10512" y="8574"/>
                  </a:cubicBezTo>
                  <a:lnTo>
                    <a:pt x="10512" y="8005"/>
                  </a:lnTo>
                  <a:cubicBezTo>
                    <a:pt x="11038" y="7621"/>
                    <a:pt x="11408" y="7052"/>
                    <a:pt x="11522" y="6384"/>
                  </a:cubicBezTo>
                  <a:lnTo>
                    <a:pt x="11550" y="6384"/>
                  </a:lnTo>
                  <a:cubicBezTo>
                    <a:pt x="12091" y="6384"/>
                    <a:pt x="12518" y="5942"/>
                    <a:pt x="12518" y="5402"/>
                  </a:cubicBezTo>
                  <a:cubicBezTo>
                    <a:pt x="12518" y="5174"/>
                    <a:pt x="12447" y="4975"/>
                    <a:pt x="12305" y="4804"/>
                  </a:cubicBezTo>
                  <a:lnTo>
                    <a:pt x="12518" y="3382"/>
                  </a:lnTo>
                  <a:cubicBezTo>
                    <a:pt x="12660" y="2344"/>
                    <a:pt x="11935" y="1390"/>
                    <a:pt x="10911" y="1235"/>
                  </a:cubicBezTo>
                  <a:lnTo>
                    <a:pt x="10868" y="1220"/>
                  </a:lnTo>
                  <a:cubicBezTo>
                    <a:pt x="10541" y="694"/>
                    <a:pt x="10029" y="309"/>
                    <a:pt x="9417" y="125"/>
                  </a:cubicBezTo>
                  <a:lnTo>
                    <a:pt x="9346" y="110"/>
                  </a:lnTo>
                  <a:cubicBezTo>
                    <a:pt x="9085" y="37"/>
                    <a:pt x="8818" y="1"/>
                    <a:pt x="8553"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52" name="Google Shape;2531;p46">
            <a:extLst>
              <a:ext uri="{FF2B5EF4-FFF2-40B4-BE49-F238E27FC236}">
                <a16:creationId xmlns:a16="http://schemas.microsoft.com/office/drawing/2014/main" id="{F9AC9D69-43D1-62FB-682D-17ADE678F1F1}"/>
              </a:ext>
            </a:extLst>
          </p:cNvPr>
          <p:cNvGrpSpPr/>
          <p:nvPr/>
        </p:nvGrpSpPr>
        <p:grpSpPr>
          <a:xfrm>
            <a:off x="7012180" y="2312943"/>
            <a:ext cx="640633" cy="640100"/>
            <a:chOff x="5100350" y="1587875"/>
            <a:chExt cx="480475" cy="480075"/>
          </a:xfrm>
        </p:grpSpPr>
        <p:sp>
          <p:nvSpPr>
            <p:cNvPr id="53" name="Google Shape;2532;p46">
              <a:extLst>
                <a:ext uri="{FF2B5EF4-FFF2-40B4-BE49-F238E27FC236}">
                  <a16:creationId xmlns:a16="http://schemas.microsoft.com/office/drawing/2014/main" id="{99672096-F7CB-88DE-7A4F-8BD62BFCC9F4}"/>
                </a:ext>
              </a:extLst>
            </p:cNvPr>
            <p:cNvSpPr/>
            <p:nvPr/>
          </p:nvSpPr>
          <p:spPr>
            <a:xfrm>
              <a:off x="5107450" y="1725475"/>
              <a:ext cx="198825" cy="267100"/>
            </a:xfrm>
            <a:custGeom>
              <a:avLst/>
              <a:gdLst/>
              <a:ahLst/>
              <a:cxnLst/>
              <a:rect l="l" t="t" r="r" b="b"/>
              <a:pathLst>
                <a:path w="7953" h="10684" extrusionOk="0">
                  <a:moveTo>
                    <a:pt x="1025" y="0"/>
                  </a:moveTo>
                  <a:lnTo>
                    <a:pt x="1" y="2731"/>
                  </a:lnTo>
                  <a:lnTo>
                    <a:pt x="1" y="9261"/>
                  </a:lnTo>
                  <a:cubicBezTo>
                    <a:pt x="1" y="10043"/>
                    <a:pt x="641" y="10683"/>
                    <a:pt x="1423" y="10683"/>
                  </a:cubicBezTo>
                  <a:lnTo>
                    <a:pt x="7767" y="10683"/>
                  </a:lnTo>
                  <a:cubicBezTo>
                    <a:pt x="7867" y="10683"/>
                    <a:pt x="7953" y="10598"/>
                    <a:pt x="7953" y="10513"/>
                  </a:cubicBezTo>
                  <a:lnTo>
                    <a:pt x="7953" y="7568"/>
                  </a:lnTo>
                  <a:cubicBezTo>
                    <a:pt x="7953" y="7397"/>
                    <a:pt x="7811" y="7270"/>
                    <a:pt x="7640" y="7270"/>
                  </a:cubicBezTo>
                  <a:lnTo>
                    <a:pt x="7341" y="7270"/>
                  </a:lnTo>
                  <a:cubicBezTo>
                    <a:pt x="7227" y="7440"/>
                    <a:pt x="7028" y="7539"/>
                    <a:pt x="6829" y="7539"/>
                  </a:cubicBezTo>
                  <a:cubicBezTo>
                    <a:pt x="6673" y="7539"/>
                    <a:pt x="6516" y="7482"/>
                    <a:pt x="6388" y="7355"/>
                  </a:cubicBezTo>
                  <a:cubicBezTo>
                    <a:pt x="6217" y="7184"/>
                    <a:pt x="6132" y="6957"/>
                    <a:pt x="6132" y="6714"/>
                  </a:cubicBezTo>
                  <a:cubicBezTo>
                    <a:pt x="6132" y="6487"/>
                    <a:pt x="6217" y="6259"/>
                    <a:pt x="6388" y="6075"/>
                  </a:cubicBezTo>
                  <a:cubicBezTo>
                    <a:pt x="6516" y="5946"/>
                    <a:pt x="6673" y="5889"/>
                    <a:pt x="6829" y="5889"/>
                  </a:cubicBezTo>
                  <a:cubicBezTo>
                    <a:pt x="7028" y="5889"/>
                    <a:pt x="7227" y="5989"/>
                    <a:pt x="7341" y="6174"/>
                  </a:cubicBezTo>
                  <a:lnTo>
                    <a:pt x="7640" y="6174"/>
                  </a:lnTo>
                  <a:cubicBezTo>
                    <a:pt x="7811" y="6174"/>
                    <a:pt x="7953" y="6031"/>
                    <a:pt x="7953" y="5861"/>
                  </a:cubicBezTo>
                  <a:lnTo>
                    <a:pt x="7953" y="2760"/>
                  </a:lnTo>
                  <a:lnTo>
                    <a:pt x="7953" y="2731"/>
                  </a:lnTo>
                  <a:lnTo>
                    <a:pt x="6644" y="0"/>
                  </a:ln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4" name="Google Shape;2533;p46">
              <a:extLst>
                <a:ext uri="{FF2B5EF4-FFF2-40B4-BE49-F238E27FC236}">
                  <a16:creationId xmlns:a16="http://schemas.microsoft.com/office/drawing/2014/main" id="{BF3463A9-315F-3559-3EE3-10C530F47EA8}"/>
                </a:ext>
              </a:extLst>
            </p:cNvPr>
            <p:cNvSpPr/>
            <p:nvPr/>
          </p:nvSpPr>
          <p:spPr>
            <a:xfrm>
              <a:off x="5258600" y="1594975"/>
              <a:ext cx="246125" cy="244325"/>
            </a:xfrm>
            <a:custGeom>
              <a:avLst/>
              <a:gdLst/>
              <a:ahLst/>
              <a:cxnLst/>
              <a:rect l="l" t="t" r="r" b="b"/>
              <a:pathLst>
                <a:path w="9845" h="9773" extrusionOk="0">
                  <a:moveTo>
                    <a:pt x="1907" y="1"/>
                  </a:moveTo>
                  <a:lnTo>
                    <a:pt x="1" y="1437"/>
                  </a:lnTo>
                  <a:lnTo>
                    <a:pt x="1" y="7113"/>
                  </a:lnTo>
                  <a:lnTo>
                    <a:pt x="1907" y="7951"/>
                  </a:lnTo>
                  <a:lnTo>
                    <a:pt x="5093" y="7951"/>
                  </a:lnTo>
                  <a:cubicBezTo>
                    <a:pt x="5207" y="7951"/>
                    <a:pt x="5277" y="8037"/>
                    <a:pt x="5277" y="8137"/>
                  </a:cubicBezTo>
                  <a:lnTo>
                    <a:pt x="5277" y="8564"/>
                  </a:lnTo>
                  <a:cubicBezTo>
                    <a:pt x="5107" y="8677"/>
                    <a:pt x="5008" y="8877"/>
                    <a:pt x="5008" y="9076"/>
                  </a:cubicBezTo>
                  <a:cubicBezTo>
                    <a:pt x="5008" y="9232"/>
                    <a:pt x="5065" y="9389"/>
                    <a:pt x="5192" y="9502"/>
                  </a:cubicBezTo>
                  <a:cubicBezTo>
                    <a:pt x="5363" y="9687"/>
                    <a:pt x="5605" y="9772"/>
                    <a:pt x="5833" y="9772"/>
                  </a:cubicBezTo>
                  <a:cubicBezTo>
                    <a:pt x="6060" y="9772"/>
                    <a:pt x="6288" y="9687"/>
                    <a:pt x="6472" y="9502"/>
                  </a:cubicBezTo>
                  <a:cubicBezTo>
                    <a:pt x="6601" y="9389"/>
                    <a:pt x="6658" y="9232"/>
                    <a:pt x="6658" y="9076"/>
                  </a:cubicBezTo>
                  <a:cubicBezTo>
                    <a:pt x="6658" y="8877"/>
                    <a:pt x="6558" y="8677"/>
                    <a:pt x="6373" y="8564"/>
                  </a:cubicBezTo>
                  <a:lnTo>
                    <a:pt x="6373" y="8137"/>
                  </a:lnTo>
                  <a:cubicBezTo>
                    <a:pt x="6373" y="8037"/>
                    <a:pt x="6459" y="7951"/>
                    <a:pt x="6558" y="7951"/>
                  </a:cubicBezTo>
                  <a:lnTo>
                    <a:pt x="9715" y="7951"/>
                  </a:lnTo>
                  <a:cubicBezTo>
                    <a:pt x="9787" y="7951"/>
                    <a:pt x="9844" y="7895"/>
                    <a:pt x="9844" y="7824"/>
                  </a:cubicBezTo>
                  <a:lnTo>
                    <a:pt x="9844" y="1423"/>
                  </a:lnTo>
                  <a:cubicBezTo>
                    <a:pt x="9844" y="640"/>
                    <a:pt x="9203" y="1"/>
                    <a:pt x="8422" y="1"/>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5" name="Google Shape;2534;p46">
              <a:extLst>
                <a:ext uri="{FF2B5EF4-FFF2-40B4-BE49-F238E27FC236}">
                  <a16:creationId xmlns:a16="http://schemas.microsoft.com/office/drawing/2014/main" id="{276307AF-0BCB-3D52-1990-B8251E12FEF6}"/>
                </a:ext>
              </a:extLst>
            </p:cNvPr>
            <p:cNvSpPr/>
            <p:nvPr/>
          </p:nvSpPr>
          <p:spPr>
            <a:xfrm>
              <a:off x="5107450" y="1725475"/>
              <a:ext cx="198825" cy="267100"/>
            </a:xfrm>
            <a:custGeom>
              <a:avLst/>
              <a:gdLst/>
              <a:ahLst/>
              <a:cxnLst/>
              <a:rect l="l" t="t" r="r" b="b"/>
              <a:pathLst>
                <a:path w="7953" h="10684" extrusionOk="0">
                  <a:moveTo>
                    <a:pt x="1025" y="0"/>
                  </a:moveTo>
                  <a:lnTo>
                    <a:pt x="1" y="2731"/>
                  </a:lnTo>
                  <a:lnTo>
                    <a:pt x="1" y="9261"/>
                  </a:lnTo>
                  <a:cubicBezTo>
                    <a:pt x="1" y="10043"/>
                    <a:pt x="641" y="10683"/>
                    <a:pt x="1423" y="10683"/>
                  </a:cubicBezTo>
                  <a:lnTo>
                    <a:pt x="7767" y="10683"/>
                  </a:lnTo>
                  <a:cubicBezTo>
                    <a:pt x="7867" y="10683"/>
                    <a:pt x="7953" y="10598"/>
                    <a:pt x="7953" y="10513"/>
                  </a:cubicBezTo>
                  <a:lnTo>
                    <a:pt x="7953" y="8920"/>
                  </a:lnTo>
                  <a:lnTo>
                    <a:pt x="3699" y="8920"/>
                  </a:lnTo>
                  <a:cubicBezTo>
                    <a:pt x="2974" y="8920"/>
                    <a:pt x="2390" y="8336"/>
                    <a:pt x="2390" y="7611"/>
                  </a:cubicBezTo>
                  <a:lnTo>
                    <a:pt x="2390" y="0"/>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6" name="Google Shape;2535;p46">
              <a:extLst>
                <a:ext uri="{FF2B5EF4-FFF2-40B4-BE49-F238E27FC236}">
                  <a16:creationId xmlns:a16="http://schemas.microsoft.com/office/drawing/2014/main" id="{0E666763-5A0C-64A8-BF30-CAEE6A455521}"/>
                </a:ext>
              </a:extLst>
            </p:cNvPr>
            <p:cNvSpPr/>
            <p:nvPr/>
          </p:nvSpPr>
          <p:spPr>
            <a:xfrm>
              <a:off x="5107450" y="1594975"/>
              <a:ext cx="243975" cy="198800"/>
            </a:xfrm>
            <a:custGeom>
              <a:avLst/>
              <a:gdLst/>
              <a:ahLst/>
              <a:cxnLst/>
              <a:rect l="l" t="t" r="r" b="b"/>
              <a:pathLst>
                <a:path w="9759" h="7952" extrusionOk="0">
                  <a:moveTo>
                    <a:pt x="1423" y="1"/>
                  </a:moveTo>
                  <a:cubicBezTo>
                    <a:pt x="641" y="1"/>
                    <a:pt x="1" y="640"/>
                    <a:pt x="1" y="1423"/>
                  </a:cubicBezTo>
                  <a:lnTo>
                    <a:pt x="1" y="7951"/>
                  </a:lnTo>
                  <a:lnTo>
                    <a:pt x="3102" y="7951"/>
                  </a:lnTo>
                  <a:cubicBezTo>
                    <a:pt x="3272" y="7951"/>
                    <a:pt x="3415" y="7809"/>
                    <a:pt x="3415" y="7638"/>
                  </a:cubicBezTo>
                  <a:lnTo>
                    <a:pt x="3415" y="7340"/>
                  </a:lnTo>
                  <a:cubicBezTo>
                    <a:pt x="3230" y="7227"/>
                    <a:pt x="3130" y="7027"/>
                    <a:pt x="3130" y="6828"/>
                  </a:cubicBezTo>
                  <a:cubicBezTo>
                    <a:pt x="3130" y="6671"/>
                    <a:pt x="3202" y="6515"/>
                    <a:pt x="3316" y="6402"/>
                  </a:cubicBezTo>
                  <a:cubicBezTo>
                    <a:pt x="3500" y="6216"/>
                    <a:pt x="3728" y="6131"/>
                    <a:pt x="3955" y="6131"/>
                  </a:cubicBezTo>
                  <a:cubicBezTo>
                    <a:pt x="4198" y="6131"/>
                    <a:pt x="4425" y="6216"/>
                    <a:pt x="4596" y="6402"/>
                  </a:cubicBezTo>
                  <a:cubicBezTo>
                    <a:pt x="4723" y="6515"/>
                    <a:pt x="4780" y="6671"/>
                    <a:pt x="4780" y="6828"/>
                  </a:cubicBezTo>
                  <a:cubicBezTo>
                    <a:pt x="4780" y="7027"/>
                    <a:pt x="4695" y="7227"/>
                    <a:pt x="4510" y="7340"/>
                  </a:cubicBezTo>
                  <a:lnTo>
                    <a:pt x="4510" y="7638"/>
                  </a:lnTo>
                  <a:cubicBezTo>
                    <a:pt x="4510" y="7809"/>
                    <a:pt x="4638" y="7951"/>
                    <a:pt x="4809" y="7951"/>
                  </a:cubicBezTo>
                  <a:lnTo>
                    <a:pt x="7953" y="7951"/>
                  </a:lnTo>
                  <a:lnTo>
                    <a:pt x="7953" y="4751"/>
                  </a:lnTo>
                  <a:cubicBezTo>
                    <a:pt x="7953" y="4651"/>
                    <a:pt x="8023" y="4566"/>
                    <a:pt x="8137" y="4566"/>
                  </a:cubicBezTo>
                  <a:lnTo>
                    <a:pt x="8550" y="4566"/>
                  </a:lnTo>
                  <a:cubicBezTo>
                    <a:pt x="8664" y="4751"/>
                    <a:pt x="8863" y="4850"/>
                    <a:pt x="9062" y="4850"/>
                  </a:cubicBezTo>
                  <a:cubicBezTo>
                    <a:pt x="9218" y="4850"/>
                    <a:pt x="9375" y="4780"/>
                    <a:pt x="9503" y="4666"/>
                  </a:cubicBezTo>
                  <a:cubicBezTo>
                    <a:pt x="9673" y="4481"/>
                    <a:pt x="9759" y="4253"/>
                    <a:pt x="9759" y="4025"/>
                  </a:cubicBezTo>
                  <a:cubicBezTo>
                    <a:pt x="9759" y="3784"/>
                    <a:pt x="9673" y="3557"/>
                    <a:pt x="9503" y="3386"/>
                  </a:cubicBezTo>
                  <a:cubicBezTo>
                    <a:pt x="9375" y="3257"/>
                    <a:pt x="9218" y="3200"/>
                    <a:pt x="9062" y="3200"/>
                  </a:cubicBezTo>
                  <a:cubicBezTo>
                    <a:pt x="8863" y="3200"/>
                    <a:pt x="8664" y="3286"/>
                    <a:pt x="8550" y="3471"/>
                  </a:cubicBezTo>
                  <a:lnTo>
                    <a:pt x="8137" y="3471"/>
                  </a:lnTo>
                  <a:cubicBezTo>
                    <a:pt x="8023" y="3471"/>
                    <a:pt x="7953" y="3400"/>
                    <a:pt x="7953" y="3286"/>
                  </a:cubicBezTo>
                  <a:lnTo>
                    <a:pt x="7953" y="57"/>
                  </a:lnTo>
                  <a:lnTo>
                    <a:pt x="7953" y="1"/>
                  </a:ln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7" name="Google Shape;2536;p46">
              <a:extLst>
                <a:ext uri="{FF2B5EF4-FFF2-40B4-BE49-F238E27FC236}">
                  <a16:creationId xmlns:a16="http://schemas.microsoft.com/office/drawing/2014/main" id="{AEEAAE0A-CD5B-A1E9-D42F-FED657C14466}"/>
                </a:ext>
              </a:extLst>
            </p:cNvPr>
            <p:cNvSpPr/>
            <p:nvPr/>
          </p:nvSpPr>
          <p:spPr>
            <a:xfrm>
              <a:off x="5327225" y="1862400"/>
              <a:ext cx="246475" cy="198800"/>
            </a:xfrm>
            <a:custGeom>
              <a:avLst/>
              <a:gdLst/>
              <a:ahLst/>
              <a:cxnLst/>
              <a:rect l="l" t="t" r="r" b="b"/>
              <a:pathLst>
                <a:path w="9859" h="7952" extrusionOk="0">
                  <a:moveTo>
                    <a:pt x="2206" y="0"/>
                  </a:moveTo>
                  <a:cubicBezTo>
                    <a:pt x="2035" y="0"/>
                    <a:pt x="1907" y="128"/>
                    <a:pt x="1907" y="298"/>
                  </a:cubicBezTo>
                  <a:lnTo>
                    <a:pt x="1907" y="3130"/>
                  </a:lnTo>
                  <a:cubicBezTo>
                    <a:pt x="1907" y="3300"/>
                    <a:pt x="1764" y="3443"/>
                    <a:pt x="1594" y="3443"/>
                  </a:cubicBezTo>
                  <a:lnTo>
                    <a:pt x="1295" y="3443"/>
                  </a:lnTo>
                  <a:cubicBezTo>
                    <a:pt x="1175" y="3258"/>
                    <a:pt x="978" y="3159"/>
                    <a:pt x="780" y="3159"/>
                  </a:cubicBezTo>
                  <a:cubicBezTo>
                    <a:pt x="627" y="3159"/>
                    <a:pt x="474" y="3218"/>
                    <a:pt x="357" y="3342"/>
                  </a:cubicBezTo>
                  <a:cubicBezTo>
                    <a:pt x="0" y="3699"/>
                    <a:pt x="0" y="4268"/>
                    <a:pt x="357" y="4623"/>
                  </a:cubicBezTo>
                  <a:cubicBezTo>
                    <a:pt x="478" y="4750"/>
                    <a:pt x="636" y="4812"/>
                    <a:pt x="793" y="4812"/>
                  </a:cubicBezTo>
                  <a:cubicBezTo>
                    <a:pt x="986" y="4812"/>
                    <a:pt x="1177" y="4718"/>
                    <a:pt x="1295" y="4537"/>
                  </a:cubicBezTo>
                  <a:lnTo>
                    <a:pt x="1594" y="4537"/>
                  </a:lnTo>
                  <a:cubicBezTo>
                    <a:pt x="1764" y="4537"/>
                    <a:pt x="1907" y="4666"/>
                    <a:pt x="1907" y="4837"/>
                  </a:cubicBezTo>
                  <a:lnTo>
                    <a:pt x="1907" y="7738"/>
                  </a:lnTo>
                  <a:cubicBezTo>
                    <a:pt x="1907" y="7852"/>
                    <a:pt x="1992" y="7951"/>
                    <a:pt x="2106" y="7951"/>
                  </a:cubicBezTo>
                  <a:lnTo>
                    <a:pt x="8421" y="7951"/>
                  </a:lnTo>
                  <a:cubicBezTo>
                    <a:pt x="9218" y="7951"/>
                    <a:pt x="9859" y="7312"/>
                    <a:pt x="9859" y="6515"/>
                  </a:cubicBezTo>
                  <a:lnTo>
                    <a:pt x="9859" y="14"/>
                  </a:lnTo>
                  <a:cubicBezTo>
                    <a:pt x="9859" y="14"/>
                    <a:pt x="9844" y="0"/>
                    <a:pt x="9830" y="0"/>
                  </a:cubicBezTo>
                  <a:lnTo>
                    <a:pt x="6572" y="0"/>
                  </a:lnTo>
                  <a:cubicBezTo>
                    <a:pt x="6458" y="0"/>
                    <a:pt x="6388" y="86"/>
                    <a:pt x="6388" y="185"/>
                  </a:cubicBezTo>
                  <a:lnTo>
                    <a:pt x="6388" y="598"/>
                  </a:lnTo>
                  <a:cubicBezTo>
                    <a:pt x="6714" y="810"/>
                    <a:pt x="6758" y="1280"/>
                    <a:pt x="6473" y="1550"/>
                  </a:cubicBezTo>
                  <a:cubicBezTo>
                    <a:pt x="6295" y="1728"/>
                    <a:pt x="6064" y="1817"/>
                    <a:pt x="5833" y="1817"/>
                  </a:cubicBezTo>
                  <a:cubicBezTo>
                    <a:pt x="5601" y="1817"/>
                    <a:pt x="5370" y="1728"/>
                    <a:pt x="5193" y="1550"/>
                  </a:cubicBezTo>
                  <a:cubicBezTo>
                    <a:pt x="4922" y="1280"/>
                    <a:pt x="4965" y="810"/>
                    <a:pt x="5292" y="598"/>
                  </a:cubicBezTo>
                  <a:lnTo>
                    <a:pt x="5292" y="185"/>
                  </a:lnTo>
                  <a:cubicBezTo>
                    <a:pt x="5292" y="86"/>
                    <a:pt x="5207" y="0"/>
                    <a:pt x="5108"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8" name="Google Shape;2537;p46">
              <a:extLst>
                <a:ext uri="{FF2B5EF4-FFF2-40B4-BE49-F238E27FC236}">
                  <a16:creationId xmlns:a16="http://schemas.microsoft.com/office/drawing/2014/main" id="{C29D36ED-DA84-69D5-DA56-42A2CC692025}"/>
                </a:ext>
              </a:extLst>
            </p:cNvPr>
            <p:cNvSpPr/>
            <p:nvPr/>
          </p:nvSpPr>
          <p:spPr>
            <a:xfrm>
              <a:off x="5107450" y="1594975"/>
              <a:ext cx="61200" cy="198800"/>
            </a:xfrm>
            <a:custGeom>
              <a:avLst/>
              <a:gdLst/>
              <a:ahLst/>
              <a:cxnLst/>
              <a:rect l="l" t="t" r="r" b="b"/>
              <a:pathLst>
                <a:path w="2448" h="7952" extrusionOk="0">
                  <a:moveTo>
                    <a:pt x="1423" y="1"/>
                  </a:moveTo>
                  <a:cubicBezTo>
                    <a:pt x="641" y="1"/>
                    <a:pt x="1" y="640"/>
                    <a:pt x="1" y="1423"/>
                  </a:cubicBezTo>
                  <a:lnTo>
                    <a:pt x="1" y="7951"/>
                  </a:lnTo>
                  <a:lnTo>
                    <a:pt x="2390" y="7951"/>
                  </a:lnTo>
                  <a:lnTo>
                    <a:pt x="2390" y="356"/>
                  </a:lnTo>
                  <a:cubicBezTo>
                    <a:pt x="2390" y="242"/>
                    <a:pt x="2419" y="114"/>
                    <a:pt x="2447"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9" name="Google Shape;2538;p46">
              <a:extLst>
                <a:ext uri="{FF2B5EF4-FFF2-40B4-BE49-F238E27FC236}">
                  <a16:creationId xmlns:a16="http://schemas.microsoft.com/office/drawing/2014/main" id="{4317169A-A0EC-78C2-2781-292B744CF610}"/>
                </a:ext>
              </a:extLst>
            </p:cNvPr>
            <p:cNvSpPr/>
            <p:nvPr/>
          </p:nvSpPr>
          <p:spPr>
            <a:xfrm>
              <a:off x="5327225" y="1862400"/>
              <a:ext cx="244675" cy="198800"/>
            </a:xfrm>
            <a:custGeom>
              <a:avLst/>
              <a:gdLst/>
              <a:ahLst/>
              <a:cxnLst/>
              <a:rect l="l" t="t" r="r" b="b"/>
              <a:pathLst>
                <a:path w="9787" h="7952" extrusionOk="0">
                  <a:moveTo>
                    <a:pt x="2206" y="0"/>
                  </a:moveTo>
                  <a:cubicBezTo>
                    <a:pt x="2035" y="0"/>
                    <a:pt x="1907" y="128"/>
                    <a:pt x="1907" y="298"/>
                  </a:cubicBezTo>
                  <a:lnTo>
                    <a:pt x="1907" y="3130"/>
                  </a:lnTo>
                  <a:cubicBezTo>
                    <a:pt x="1907" y="3300"/>
                    <a:pt x="1764" y="3443"/>
                    <a:pt x="1594" y="3443"/>
                  </a:cubicBezTo>
                  <a:lnTo>
                    <a:pt x="1295" y="3443"/>
                  </a:lnTo>
                  <a:cubicBezTo>
                    <a:pt x="1175" y="3258"/>
                    <a:pt x="978" y="3159"/>
                    <a:pt x="780" y="3159"/>
                  </a:cubicBezTo>
                  <a:cubicBezTo>
                    <a:pt x="627" y="3159"/>
                    <a:pt x="474" y="3218"/>
                    <a:pt x="357" y="3342"/>
                  </a:cubicBezTo>
                  <a:cubicBezTo>
                    <a:pt x="0" y="3699"/>
                    <a:pt x="0" y="4268"/>
                    <a:pt x="357" y="4623"/>
                  </a:cubicBezTo>
                  <a:cubicBezTo>
                    <a:pt x="478" y="4750"/>
                    <a:pt x="636" y="4812"/>
                    <a:pt x="793" y="4812"/>
                  </a:cubicBezTo>
                  <a:cubicBezTo>
                    <a:pt x="986" y="4812"/>
                    <a:pt x="1177" y="4718"/>
                    <a:pt x="1295" y="4537"/>
                  </a:cubicBezTo>
                  <a:lnTo>
                    <a:pt x="1594" y="4537"/>
                  </a:lnTo>
                  <a:cubicBezTo>
                    <a:pt x="1764" y="4537"/>
                    <a:pt x="1907" y="4666"/>
                    <a:pt x="1907" y="4837"/>
                  </a:cubicBezTo>
                  <a:lnTo>
                    <a:pt x="1907" y="7738"/>
                  </a:lnTo>
                  <a:cubicBezTo>
                    <a:pt x="1907" y="7852"/>
                    <a:pt x="1992" y="7951"/>
                    <a:pt x="2106" y="7951"/>
                  </a:cubicBezTo>
                  <a:lnTo>
                    <a:pt x="8421" y="7951"/>
                  </a:lnTo>
                  <a:cubicBezTo>
                    <a:pt x="9076" y="7951"/>
                    <a:pt x="9616" y="7524"/>
                    <a:pt x="9787" y="6942"/>
                  </a:cubicBezTo>
                  <a:lnTo>
                    <a:pt x="3998" y="6942"/>
                  </a:lnTo>
                  <a:cubicBezTo>
                    <a:pt x="3642" y="6942"/>
                    <a:pt x="3344" y="6657"/>
                    <a:pt x="3344" y="6287"/>
                  </a:cubicBezTo>
                  <a:lnTo>
                    <a:pt x="3344" y="0"/>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0" name="Google Shape;2539;p46">
              <a:extLst>
                <a:ext uri="{FF2B5EF4-FFF2-40B4-BE49-F238E27FC236}">
                  <a16:creationId xmlns:a16="http://schemas.microsoft.com/office/drawing/2014/main" id="{ABB81C6F-BB5E-2B54-14AB-E9596D3BDCD6}"/>
                </a:ext>
              </a:extLst>
            </p:cNvPr>
            <p:cNvSpPr/>
            <p:nvPr/>
          </p:nvSpPr>
          <p:spPr>
            <a:xfrm>
              <a:off x="5100350" y="1587875"/>
              <a:ext cx="411475" cy="411800"/>
            </a:xfrm>
            <a:custGeom>
              <a:avLst/>
              <a:gdLst/>
              <a:ahLst/>
              <a:cxnLst/>
              <a:rect l="l" t="t" r="r" b="b"/>
              <a:pathLst>
                <a:path w="16459" h="16472" extrusionOk="0">
                  <a:moveTo>
                    <a:pt x="14752" y="569"/>
                  </a:moveTo>
                  <a:cubicBezTo>
                    <a:pt x="15377" y="569"/>
                    <a:pt x="15903" y="1081"/>
                    <a:pt x="15903" y="1707"/>
                  </a:cubicBezTo>
                  <a:lnTo>
                    <a:pt x="15903" y="7951"/>
                  </a:lnTo>
                  <a:lnTo>
                    <a:pt x="12888" y="7951"/>
                  </a:lnTo>
                  <a:cubicBezTo>
                    <a:pt x="12632" y="7951"/>
                    <a:pt x="12419" y="8165"/>
                    <a:pt x="12419" y="8421"/>
                  </a:cubicBezTo>
                  <a:lnTo>
                    <a:pt x="12419" y="8848"/>
                  </a:lnTo>
                  <a:cubicBezTo>
                    <a:pt x="12419" y="8933"/>
                    <a:pt x="12476" y="9018"/>
                    <a:pt x="12546" y="9075"/>
                  </a:cubicBezTo>
                  <a:cubicBezTo>
                    <a:pt x="12632" y="9132"/>
                    <a:pt x="12688" y="9217"/>
                    <a:pt x="12703" y="9316"/>
                  </a:cubicBezTo>
                  <a:cubicBezTo>
                    <a:pt x="12717" y="9417"/>
                    <a:pt x="12675" y="9516"/>
                    <a:pt x="12603" y="9587"/>
                  </a:cubicBezTo>
                  <a:cubicBezTo>
                    <a:pt x="12483" y="9708"/>
                    <a:pt x="12323" y="9768"/>
                    <a:pt x="12163" y="9768"/>
                  </a:cubicBezTo>
                  <a:cubicBezTo>
                    <a:pt x="12003" y="9768"/>
                    <a:pt x="11842" y="9708"/>
                    <a:pt x="11721" y="9587"/>
                  </a:cubicBezTo>
                  <a:cubicBezTo>
                    <a:pt x="11651" y="9516"/>
                    <a:pt x="11607" y="9417"/>
                    <a:pt x="11622" y="9316"/>
                  </a:cubicBezTo>
                  <a:cubicBezTo>
                    <a:pt x="11622" y="9217"/>
                    <a:pt x="11679" y="9132"/>
                    <a:pt x="11764" y="9075"/>
                  </a:cubicBezTo>
                  <a:cubicBezTo>
                    <a:pt x="11850" y="9018"/>
                    <a:pt x="11892" y="8933"/>
                    <a:pt x="11892" y="8848"/>
                  </a:cubicBezTo>
                  <a:lnTo>
                    <a:pt x="11892" y="8421"/>
                  </a:lnTo>
                  <a:cubicBezTo>
                    <a:pt x="11892" y="8165"/>
                    <a:pt x="11693" y="7951"/>
                    <a:pt x="11423" y="7951"/>
                  </a:cubicBezTo>
                  <a:lnTo>
                    <a:pt x="8506" y="7951"/>
                  </a:lnTo>
                  <a:lnTo>
                    <a:pt x="8506" y="5134"/>
                  </a:lnTo>
                  <a:lnTo>
                    <a:pt x="8706" y="5134"/>
                  </a:lnTo>
                  <a:cubicBezTo>
                    <a:pt x="8848" y="5292"/>
                    <a:pt x="9047" y="5391"/>
                    <a:pt x="9261" y="5405"/>
                  </a:cubicBezTo>
                  <a:cubicBezTo>
                    <a:pt x="9291" y="5409"/>
                    <a:pt x="9322" y="5410"/>
                    <a:pt x="9352" y="5410"/>
                  </a:cubicBezTo>
                  <a:cubicBezTo>
                    <a:pt x="9591" y="5410"/>
                    <a:pt x="9822" y="5313"/>
                    <a:pt x="9986" y="5149"/>
                  </a:cubicBezTo>
                  <a:cubicBezTo>
                    <a:pt x="10441" y="4679"/>
                    <a:pt x="10441" y="3926"/>
                    <a:pt x="9986" y="3471"/>
                  </a:cubicBezTo>
                  <a:cubicBezTo>
                    <a:pt x="9822" y="3294"/>
                    <a:pt x="9590" y="3195"/>
                    <a:pt x="9352" y="3195"/>
                  </a:cubicBezTo>
                  <a:cubicBezTo>
                    <a:pt x="9321" y="3195"/>
                    <a:pt x="9291" y="3197"/>
                    <a:pt x="9261" y="3200"/>
                  </a:cubicBezTo>
                  <a:cubicBezTo>
                    <a:pt x="9047" y="3228"/>
                    <a:pt x="8848" y="3329"/>
                    <a:pt x="8706" y="3484"/>
                  </a:cubicBezTo>
                  <a:lnTo>
                    <a:pt x="8506" y="3484"/>
                  </a:lnTo>
                  <a:lnTo>
                    <a:pt x="8506" y="569"/>
                  </a:lnTo>
                  <a:close/>
                  <a:moveTo>
                    <a:pt x="7952" y="569"/>
                  </a:moveTo>
                  <a:lnTo>
                    <a:pt x="7952" y="3570"/>
                  </a:lnTo>
                  <a:cubicBezTo>
                    <a:pt x="7952" y="3826"/>
                    <a:pt x="8151" y="4040"/>
                    <a:pt x="8421" y="4040"/>
                  </a:cubicBezTo>
                  <a:lnTo>
                    <a:pt x="8834" y="4040"/>
                  </a:lnTo>
                  <a:cubicBezTo>
                    <a:pt x="8933" y="4040"/>
                    <a:pt x="9019" y="3997"/>
                    <a:pt x="9075" y="3911"/>
                  </a:cubicBezTo>
                  <a:cubicBezTo>
                    <a:pt x="9132" y="3826"/>
                    <a:pt x="9218" y="3769"/>
                    <a:pt x="9318" y="3769"/>
                  </a:cubicBezTo>
                  <a:cubicBezTo>
                    <a:pt x="9334" y="3767"/>
                    <a:pt x="9350" y="3766"/>
                    <a:pt x="9366" y="3766"/>
                  </a:cubicBezTo>
                  <a:cubicBezTo>
                    <a:pt x="9449" y="3766"/>
                    <a:pt x="9528" y="3795"/>
                    <a:pt x="9588" y="3854"/>
                  </a:cubicBezTo>
                  <a:cubicBezTo>
                    <a:pt x="9830" y="4110"/>
                    <a:pt x="9830" y="4509"/>
                    <a:pt x="9588" y="4751"/>
                  </a:cubicBezTo>
                  <a:cubicBezTo>
                    <a:pt x="9517" y="4822"/>
                    <a:pt x="9417" y="4850"/>
                    <a:pt x="9318" y="4850"/>
                  </a:cubicBezTo>
                  <a:cubicBezTo>
                    <a:pt x="9218" y="4836"/>
                    <a:pt x="9132" y="4779"/>
                    <a:pt x="9075" y="4694"/>
                  </a:cubicBezTo>
                  <a:cubicBezTo>
                    <a:pt x="9019" y="4622"/>
                    <a:pt x="8933" y="4566"/>
                    <a:pt x="8834" y="4566"/>
                  </a:cubicBezTo>
                  <a:lnTo>
                    <a:pt x="8421" y="4566"/>
                  </a:lnTo>
                  <a:cubicBezTo>
                    <a:pt x="8151" y="4566"/>
                    <a:pt x="7952" y="4779"/>
                    <a:pt x="7952" y="5035"/>
                  </a:cubicBezTo>
                  <a:lnTo>
                    <a:pt x="7952" y="7951"/>
                  </a:lnTo>
                  <a:lnTo>
                    <a:pt x="7369" y="7951"/>
                  </a:lnTo>
                  <a:cubicBezTo>
                    <a:pt x="7213" y="7951"/>
                    <a:pt x="7084" y="8079"/>
                    <a:pt x="7084" y="8235"/>
                  </a:cubicBezTo>
                  <a:cubicBezTo>
                    <a:pt x="7084" y="8392"/>
                    <a:pt x="7213" y="8520"/>
                    <a:pt x="7369" y="8520"/>
                  </a:cubicBezTo>
                  <a:lnTo>
                    <a:pt x="7952" y="8520"/>
                  </a:lnTo>
                  <a:lnTo>
                    <a:pt x="7952" y="11365"/>
                  </a:lnTo>
                  <a:cubicBezTo>
                    <a:pt x="7952" y="11380"/>
                    <a:pt x="7938" y="11393"/>
                    <a:pt x="7924" y="11393"/>
                  </a:cubicBezTo>
                  <a:lnTo>
                    <a:pt x="7767" y="11393"/>
                  </a:lnTo>
                  <a:cubicBezTo>
                    <a:pt x="7611" y="11237"/>
                    <a:pt x="7412" y="11137"/>
                    <a:pt x="7198" y="11124"/>
                  </a:cubicBezTo>
                  <a:cubicBezTo>
                    <a:pt x="7167" y="11120"/>
                    <a:pt x="7137" y="11119"/>
                    <a:pt x="7106" y="11119"/>
                  </a:cubicBezTo>
                  <a:cubicBezTo>
                    <a:pt x="6871" y="11119"/>
                    <a:pt x="6649" y="11215"/>
                    <a:pt x="6473" y="11380"/>
                  </a:cubicBezTo>
                  <a:cubicBezTo>
                    <a:pt x="6018" y="11848"/>
                    <a:pt x="6018" y="12603"/>
                    <a:pt x="6473" y="13058"/>
                  </a:cubicBezTo>
                  <a:cubicBezTo>
                    <a:pt x="6650" y="13235"/>
                    <a:pt x="6871" y="13333"/>
                    <a:pt x="7107" y="13333"/>
                  </a:cubicBezTo>
                  <a:cubicBezTo>
                    <a:pt x="7137" y="13333"/>
                    <a:pt x="7167" y="13331"/>
                    <a:pt x="7198" y="13328"/>
                  </a:cubicBezTo>
                  <a:cubicBezTo>
                    <a:pt x="7412" y="13299"/>
                    <a:pt x="7611" y="13200"/>
                    <a:pt x="7767" y="13043"/>
                  </a:cubicBezTo>
                  <a:lnTo>
                    <a:pt x="7924" y="13043"/>
                  </a:lnTo>
                  <a:cubicBezTo>
                    <a:pt x="7938" y="13043"/>
                    <a:pt x="7952" y="13058"/>
                    <a:pt x="7952" y="13072"/>
                  </a:cubicBezTo>
                  <a:lnTo>
                    <a:pt x="7952" y="15903"/>
                  </a:lnTo>
                  <a:lnTo>
                    <a:pt x="1707" y="15903"/>
                  </a:lnTo>
                  <a:cubicBezTo>
                    <a:pt x="1081" y="15903"/>
                    <a:pt x="569" y="15391"/>
                    <a:pt x="569" y="14765"/>
                  </a:cubicBezTo>
                  <a:lnTo>
                    <a:pt x="569" y="8520"/>
                  </a:lnTo>
                  <a:lnTo>
                    <a:pt x="3386" y="8520"/>
                  </a:lnTo>
                  <a:cubicBezTo>
                    <a:pt x="3713" y="8520"/>
                    <a:pt x="3983" y="8250"/>
                    <a:pt x="3983" y="7922"/>
                  </a:cubicBezTo>
                  <a:lnTo>
                    <a:pt x="3983" y="7624"/>
                  </a:lnTo>
                  <a:cubicBezTo>
                    <a:pt x="3983" y="7539"/>
                    <a:pt x="3926" y="7454"/>
                    <a:pt x="3856" y="7397"/>
                  </a:cubicBezTo>
                  <a:cubicBezTo>
                    <a:pt x="3770" y="7340"/>
                    <a:pt x="3713" y="7254"/>
                    <a:pt x="3699" y="7154"/>
                  </a:cubicBezTo>
                  <a:cubicBezTo>
                    <a:pt x="3699" y="7055"/>
                    <a:pt x="3727" y="6955"/>
                    <a:pt x="3799" y="6885"/>
                  </a:cubicBezTo>
                  <a:cubicBezTo>
                    <a:pt x="3919" y="6763"/>
                    <a:pt x="4079" y="6703"/>
                    <a:pt x="4241" y="6703"/>
                  </a:cubicBezTo>
                  <a:cubicBezTo>
                    <a:pt x="4403" y="6703"/>
                    <a:pt x="4566" y="6763"/>
                    <a:pt x="4694" y="6885"/>
                  </a:cubicBezTo>
                  <a:cubicBezTo>
                    <a:pt x="4766" y="6955"/>
                    <a:pt x="4794" y="7055"/>
                    <a:pt x="4780" y="7154"/>
                  </a:cubicBezTo>
                  <a:cubicBezTo>
                    <a:pt x="4780" y="7254"/>
                    <a:pt x="4723" y="7340"/>
                    <a:pt x="4637" y="7397"/>
                  </a:cubicBezTo>
                  <a:cubicBezTo>
                    <a:pt x="4552" y="7454"/>
                    <a:pt x="4510" y="7539"/>
                    <a:pt x="4510" y="7624"/>
                  </a:cubicBezTo>
                  <a:lnTo>
                    <a:pt x="4510" y="7922"/>
                  </a:lnTo>
                  <a:cubicBezTo>
                    <a:pt x="4510" y="8250"/>
                    <a:pt x="4766" y="8520"/>
                    <a:pt x="5093" y="8520"/>
                  </a:cubicBezTo>
                  <a:lnTo>
                    <a:pt x="6174" y="8520"/>
                  </a:lnTo>
                  <a:cubicBezTo>
                    <a:pt x="6331" y="8520"/>
                    <a:pt x="6458" y="8392"/>
                    <a:pt x="6458" y="8235"/>
                  </a:cubicBezTo>
                  <a:cubicBezTo>
                    <a:pt x="6458" y="8079"/>
                    <a:pt x="6331" y="7951"/>
                    <a:pt x="6174" y="7951"/>
                  </a:cubicBezTo>
                  <a:lnTo>
                    <a:pt x="5093" y="7951"/>
                  </a:lnTo>
                  <a:cubicBezTo>
                    <a:pt x="5079" y="7951"/>
                    <a:pt x="5064" y="7937"/>
                    <a:pt x="5064" y="7922"/>
                  </a:cubicBezTo>
                  <a:lnTo>
                    <a:pt x="5064" y="7767"/>
                  </a:lnTo>
                  <a:cubicBezTo>
                    <a:pt x="5221" y="7624"/>
                    <a:pt x="5320" y="7425"/>
                    <a:pt x="5349" y="7211"/>
                  </a:cubicBezTo>
                  <a:cubicBezTo>
                    <a:pt x="5377" y="6942"/>
                    <a:pt x="5278" y="6671"/>
                    <a:pt x="5079" y="6486"/>
                  </a:cubicBezTo>
                  <a:cubicBezTo>
                    <a:pt x="4851" y="6259"/>
                    <a:pt x="4549" y="6145"/>
                    <a:pt x="4245" y="6145"/>
                  </a:cubicBezTo>
                  <a:cubicBezTo>
                    <a:pt x="3941" y="6145"/>
                    <a:pt x="3635" y="6259"/>
                    <a:pt x="3400" y="6486"/>
                  </a:cubicBezTo>
                  <a:cubicBezTo>
                    <a:pt x="3215" y="6671"/>
                    <a:pt x="3116" y="6942"/>
                    <a:pt x="3144" y="7211"/>
                  </a:cubicBezTo>
                  <a:cubicBezTo>
                    <a:pt x="3158" y="7425"/>
                    <a:pt x="3258" y="7624"/>
                    <a:pt x="3414" y="7767"/>
                  </a:cubicBezTo>
                  <a:lnTo>
                    <a:pt x="3414" y="7922"/>
                  </a:lnTo>
                  <a:cubicBezTo>
                    <a:pt x="3414" y="7937"/>
                    <a:pt x="3400" y="7951"/>
                    <a:pt x="3386" y="7951"/>
                  </a:cubicBezTo>
                  <a:lnTo>
                    <a:pt x="569" y="7951"/>
                  </a:lnTo>
                  <a:lnTo>
                    <a:pt x="569" y="1707"/>
                  </a:lnTo>
                  <a:cubicBezTo>
                    <a:pt x="569" y="1081"/>
                    <a:pt x="1081" y="569"/>
                    <a:pt x="1707" y="569"/>
                  </a:cubicBezTo>
                  <a:close/>
                  <a:moveTo>
                    <a:pt x="1707" y="0"/>
                  </a:moveTo>
                  <a:cubicBezTo>
                    <a:pt x="768" y="0"/>
                    <a:pt x="0" y="768"/>
                    <a:pt x="0" y="1707"/>
                  </a:cubicBezTo>
                  <a:lnTo>
                    <a:pt x="0" y="14765"/>
                  </a:lnTo>
                  <a:cubicBezTo>
                    <a:pt x="0" y="15704"/>
                    <a:pt x="768" y="16472"/>
                    <a:pt x="1707" y="16472"/>
                  </a:cubicBezTo>
                  <a:lnTo>
                    <a:pt x="8051" y="16472"/>
                  </a:lnTo>
                  <a:cubicBezTo>
                    <a:pt x="8307" y="16472"/>
                    <a:pt x="8506" y="16258"/>
                    <a:pt x="8506" y="16017"/>
                  </a:cubicBezTo>
                  <a:lnTo>
                    <a:pt x="8506" y="13072"/>
                  </a:lnTo>
                  <a:cubicBezTo>
                    <a:pt x="8506" y="12745"/>
                    <a:pt x="8250" y="12489"/>
                    <a:pt x="7924" y="12489"/>
                  </a:cubicBezTo>
                  <a:lnTo>
                    <a:pt x="7625" y="12489"/>
                  </a:lnTo>
                  <a:cubicBezTo>
                    <a:pt x="7526" y="12489"/>
                    <a:pt x="7440" y="12531"/>
                    <a:pt x="7383" y="12617"/>
                  </a:cubicBezTo>
                  <a:cubicBezTo>
                    <a:pt x="7340" y="12702"/>
                    <a:pt x="7241" y="12759"/>
                    <a:pt x="7141" y="12759"/>
                  </a:cubicBezTo>
                  <a:cubicBezTo>
                    <a:pt x="7124" y="12761"/>
                    <a:pt x="7108" y="12762"/>
                    <a:pt x="7091" y="12762"/>
                  </a:cubicBezTo>
                  <a:cubicBezTo>
                    <a:pt x="7009" y="12762"/>
                    <a:pt x="6930" y="12731"/>
                    <a:pt x="6871" y="12660"/>
                  </a:cubicBezTo>
                  <a:cubicBezTo>
                    <a:pt x="6629" y="12417"/>
                    <a:pt x="6629" y="12019"/>
                    <a:pt x="6871" y="11778"/>
                  </a:cubicBezTo>
                  <a:cubicBezTo>
                    <a:pt x="6933" y="11715"/>
                    <a:pt x="7017" y="11675"/>
                    <a:pt x="7103" y="11675"/>
                  </a:cubicBezTo>
                  <a:cubicBezTo>
                    <a:pt x="7116" y="11675"/>
                    <a:pt x="7128" y="11676"/>
                    <a:pt x="7141" y="11678"/>
                  </a:cubicBezTo>
                  <a:cubicBezTo>
                    <a:pt x="7241" y="11692"/>
                    <a:pt x="7340" y="11749"/>
                    <a:pt x="7383" y="11835"/>
                  </a:cubicBezTo>
                  <a:cubicBezTo>
                    <a:pt x="7440" y="11905"/>
                    <a:pt x="7526" y="11962"/>
                    <a:pt x="7625" y="11962"/>
                  </a:cubicBezTo>
                  <a:lnTo>
                    <a:pt x="7924" y="11962"/>
                  </a:lnTo>
                  <a:cubicBezTo>
                    <a:pt x="8250" y="11962"/>
                    <a:pt x="8506" y="11692"/>
                    <a:pt x="8506" y="11365"/>
                  </a:cubicBezTo>
                  <a:lnTo>
                    <a:pt x="8506" y="8520"/>
                  </a:lnTo>
                  <a:lnTo>
                    <a:pt x="11338" y="8520"/>
                  </a:lnTo>
                  <a:lnTo>
                    <a:pt x="11338" y="8705"/>
                  </a:lnTo>
                  <a:cubicBezTo>
                    <a:pt x="11181" y="8848"/>
                    <a:pt x="11082" y="9047"/>
                    <a:pt x="11053" y="9260"/>
                  </a:cubicBezTo>
                  <a:cubicBezTo>
                    <a:pt x="11025" y="9530"/>
                    <a:pt x="11124" y="9800"/>
                    <a:pt x="11323" y="9986"/>
                  </a:cubicBezTo>
                  <a:cubicBezTo>
                    <a:pt x="11551" y="10213"/>
                    <a:pt x="11853" y="10327"/>
                    <a:pt x="12157" y="10327"/>
                  </a:cubicBezTo>
                  <a:cubicBezTo>
                    <a:pt x="12461" y="10327"/>
                    <a:pt x="12767" y="10213"/>
                    <a:pt x="13001" y="9986"/>
                  </a:cubicBezTo>
                  <a:cubicBezTo>
                    <a:pt x="13187" y="9800"/>
                    <a:pt x="13286" y="9530"/>
                    <a:pt x="13257" y="9260"/>
                  </a:cubicBezTo>
                  <a:cubicBezTo>
                    <a:pt x="13244" y="9047"/>
                    <a:pt x="13144" y="8848"/>
                    <a:pt x="12988" y="8705"/>
                  </a:cubicBezTo>
                  <a:lnTo>
                    <a:pt x="12988" y="8520"/>
                  </a:lnTo>
                  <a:lnTo>
                    <a:pt x="16045" y="8520"/>
                  </a:lnTo>
                  <a:cubicBezTo>
                    <a:pt x="16273" y="8520"/>
                    <a:pt x="16459" y="8336"/>
                    <a:pt x="16459" y="8108"/>
                  </a:cubicBezTo>
                  <a:lnTo>
                    <a:pt x="16459" y="1707"/>
                  </a:lnTo>
                  <a:cubicBezTo>
                    <a:pt x="16459" y="768"/>
                    <a:pt x="15690" y="0"/>
                    <a:pt x="14752"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 name="Google Shape;2540;p46">
              <a:extLst>
                <a:ext uri="{FF2B5EF4-FFF2-40B4-BE49-F238E27FC236}">
                  <a16:creationId xmlns:a16="http://schemas.microsoft.com/office/drawing/2014/main" id="{2430BF10-79BA-9C06-113A-62628E9F48BA}"/>
                </a:ext>
              </a:extLst>
            </p:cNvPr>
            <p:cNvSpPr/>
            <p:nvPr/>
          </p:nvSpPr>
          <p:spPr>
            <a:xfrm>
              <a:off x="5319775" y="1855275"/>
              <a:ext cx="261050" cy="212675"/>
            </a:xfrm>
            <a:custGeom>
              <a:avLst/>
              <a:gdLst/>
              <a:ahLst/>
              <a:cxnLst/>
              <a:rect l="l" t="t" r="r" b="b"/>
              <a:pathLst>
                <a:path w="10442" h="8507" extrusionOk="0">
                  <a:moveTo>
                    <a:pt x="2219" y="1"/>
                  </a:moveTo>
                  <a:cubicBezTo>
                    <a:pt x="2062" y="1"/>
                    <a:pt x="1920" y="143"/>
                    <a:pt x="1920" y="299"/>
                  </a:cubicBezTo>
                  <a:lnTo>
                    <a:pt x="1920" y="1238"/>
                  </a:lnTo>
                  <a:cubicBezTo>
                    <a:pt x="1920" y="1395"/>
                    <a:pt x="2049" y="1522"/>
                    <a:pt x="2205" y="1522"/>
                  </a:cubicBezTo>
                  <a:cubicBezTo>
                    <a:pt x="2362" y="1522"/>
                    <a:pt x="2489" y="1395"/>
                    <a:pt x="2489" y="1238"/>
                  </a:cubicBezTo>
                  <a:lnTo>
                    <a:pt x="2489" y="570"/>
                  </a:lnTo>
                  <a:lnTo>
                    <a:pt x="5305" y="570"/>
                  </a:lnTo>
                  <a:lnTo>
                    <a:pt x="5305" y="754"/>
                  </a:lnTo>
                  <a:cubicBezTo>
                    <a:pt x="5150" y="896"/>
                    <a:pt x="5049" y="1095"/>
                    <a:pt x="5036" y="1309"/>
                  </a:cubicBezTo>
                  <a:cubicBezTo>
                    <a:pt x="5007" y="1579"/>
                    <a:pt x="5106" y="1850"/>
                    <a:pt x="5292" y="2034"/>
                  </a:cubicBezTo>
                  <a:cubicBezTo>
                    <a:pt x="5526" y="2262"/>
                    <a:pt x="5832" y="2376"/>
                    <a:pt x="6136" y="2376"/>
                  </a:cubicBezTo>
                  <a:cubicBezTo>
                    <a:pt x="6440" y="2376"/>
                    <a:pt x="6743" y="2262"/>
                    <a:pt x="6970" y="2034"/>
                  </a:cubicBezTo>
                  <a:cubicBezTo>
                    <a:pt x="7169" y="1850"/>
                    <a:pt x="7268" y="1579"/>
                    <a:pt x="7240" y="1309"/>
                  </a:cubicBezTo>
                  <a:cubicBezTo>
                    <a:pt x="7212" y="1095"/>
                    <a:pt x="7113" y="896"/>
                    <a:pt x="6956" y="754"/>
                  </a:cubicBezTo>
                  <a:lnTo>
                    <a:pt x="6956" y="570"/>
                  </a:lnTo>
                  <a:lnTo>
                    <a:pt x="9872" y="570"/>
                  </a:lnTo>
                  <a:lnTo>
                    <a:pt x="9872" y="6800"/>
                  </a:lnTo>
                  <a:cubicBezTo>
                    <a:pt x="9872" y="7440"/>
                    <a:pt x="9360" y="7952"/>
                    <a:pt x="8719" y="7952"/>
                  </a:cubicBezTo>
                  <a:lnTo>
                    <a:pt x="2489" y="7952"/>
                  </a:lnTo>
                  <a:lnTo>
                    <a:pt x="2489" y="5122"/>
                  </a:lnTo>
                  <a:cubicBezTo>
                    <a:pt x="2489" y="4794"/>
                    <a:pt x="2219" y="4538"/>
                    <a:pt x="1892" y="4538"/>
                  </a:cubicBezTo>
                  <a:lnTo>
                    <a:pt x="1593" y="4538"/>
                  </a:lnTo>
                  <a:cubicBezTo>
                    <a:pt x="1508" y="4538"/>
                    <a:pt x="1408" y="4581"/>
                    <a:pt x="1366" y="4666"/>
                  </a:cubicBezTo>
                  <a:cubicBezTo>
                    <a:pt x="1309" y="4752"/>
                    <a:pt x="1224" y="4809"/>
                    <a:pt x="1123" y="4809"/>
                  </a:cubicBezTo>
                  <a:cubicBezTo>
                    <a:pt x="1111" y="4810"/>
                    <a:pt x="1098" y="4811"/>
                    <a:pt x="1086" y="4811"/>
                  </a:cubicBezTo>
                  <a:cubicBezTo>
                    <a:pt x="1000" y="4811"/>
                    <a:pt x="915" y="4771"/>
                    <a:pt x="854" y="4708"/>
                  </a:cubicBezTo>
                  <a:cubicBezTo>
                    <a:pt x="611" y="4467"/>
                    <a:pt x="611" y="4069"/>
                    <a:pt x="854" y="3827"/>
                  </a:cubicBezTo>
                  <a:cubicBezTo>
                    <a:pt x="915" y="3765"/>
                    <a:pt x="999" y="3725"/>
                    <a:pt x="1084" y="3725"/>
                  </a:cubicBezTo>
                  <a:cubicBezTo>
                    <a:pt x="1097" y="3725"/>
                    <a:pt x="1110" y="3726"/>
                    <a:pt x="1123" y="3728"/>
                  </a:cubicBezTo>
                  <a:cubicBezTo>
                    <a:pt x="1224" y="3741"/>
                    <a:pt x="1309" y="3798"/>
                    <a:pt x="1366" y="3883"/>
                  </a:cubicBezTo>
                  <a:cubicBezTo>
                    <a:pt x="1408" y="3955"/>
                    <a:pt x="1508" y="4012"/>
                    <a:pt x="1593" y="4012"/>
                  </a:cubicBezTo>
                  <a:lnTo>
                    <a:pt x="1892" y="4012"/>
                  </a:lnTo>
                  <a:cubicBezTo>
                    <a:pt x="2219" y="4012"/>
                    <a:pt x="2489" y="3741"/>
                    <a:pt x="2489" y="3415"/>
                  </a:cubicBezTo>
                  <a:lnTo>
                    <a:pt x="2489" y="2433"/>
                  </a:lnTo>
                  <a:cubicBezTo>
                    <a:pt x="2489" y="2277"/>
                    <a:pt x="2362" y="2148"/>
                    <a:pt x="2205" y="2148"/>
                  </a:cubicBezTo>
                  <a:cubicBezTo>
                    <a:pt x="2049" y="2148"/>
                    <a:pt x="1920" y="2277"/>
                    <a:pt x="1920" y="2433"/>
                  </a:cubicBezTo>
                  <a:lnTo>
                    <a:pt x="1920" y="3415"/>
                  </a:lnTo>
                  <a:cubicBezTo>
                    <a:pt x="1920" y="3428"/>
                    <a:pt x="1906" y="3443"/>
                    <a:pt x="1892" y="3443"/>
                  </a:cubicBezTo>
                  <a:lnTo>
                    <a:pt x="1736" y="3443"/>
                  </a:lnTo>
                  <a:cubicBezTo>
                    <a:pt x="1593" y="3286"/>
                    <a:pt x="1394" y="3187"/>
                    <a:pt x="1180" y="3172"/>
                  </a:cubicBezTo>
                  <a:cubicBezTo>
                    <a:pt x="1150" y="3169"/>
                    <a:pt x="1120" y="3167"/>
                    <a:pt x="1089" y="3167"/>
                  </a:cubicBezTo>
                  <a:cubicBezTo>
                    <a:pt x="851" y="3167"/>
                    <a:pt x="619" y="3265"/>
                    <a:pt x="456" y="3428"/>
                  </a:cubicBezTo>
                  <a:cubicBezTo>
                    <a:pt x="0" y="3898"/>
                    <a:pt x="0" y="4652"/>
                    <a:pt x="456" y="5107"/>
                  </a:cubicBezTo>
                  <a:cubicBezTo>
                    <a:pt x="627" y="5292"/>
                    <a:pt x="874" y="5379"/>
                    <a:pt x="1125" y="5379"/>
                  </a:cubicBezTo>
                  <a:cubicBezTo>
                    <a:pt x="1143" y="5379"/>
                    <a:pt x="1162" y="5379"/>
                    <a:pt x="1180" y="5378"/>
                  </a:cubicBezTo>
                  <a:cubicBezTo>
                    <a:pt x="1394" y="5349"/>
                    <a:pt x="1593" y="5249"/>
                    <a:pt x="1736" y="5093"/>
                  </a:cubicBezTo>
                  <a:lnTo>
                    <a:pt x="1892" y="5093"/>
                  </a:lnTo>
                  <a:cubicBezTo>
                    <a:pt x="1906" y="5093"/>
                    <a:pt x="1920" y="5107"/>
                    <a:pt x="1920" y="5122"/>
                  </a:cubicBezTo>
                  <a:lnTo>
                    <a:pt x="1920" y="8023"/>
                  </a:lnTo>
                  <a:cubicBezTo>
                    <a:pt x="1920" y="8293"/>
                    <a:pt x="2148" y="8507"/>
                    <a:pt x="2404" y="8507"/>
                  </a:cubicBezTo>
                  <a:lnTo>
                    <a:pt x="8719" y="8507"/>
                  </a:lnTo>
                  <a:cubicBezTo>
                    <a:pt x="9673" y="8507"/>
                    <a:pt x="10441" y="7752"/>
                    <a:pt x="10441" y="6800"/>
                  </a:cubicBezTo>
                  <a:lnTo>
                    <a:pt x="10441" y="299"/>
                  </a:lnTo>
                  <a:cubicBezTo>
                    <a:pt x="10441" y="143"/>
                    <a:pt x="10299" y="1"/>
                    <a:pt x="10128" y="1"/>
                  </a:cubicBezTo>
                  <a:lnTo>
                    <a:pt x="6870" y="1"/>
                  </a:lnTo>
                  <a:cubicBezTo>
                    <a:pt x="6614" y="1"/>
                    <a:pt x="6401" y="214"/>
                    <a:pt x="6401" y="470"/>
                  </a:cubicBezTo>
                  <a:lnTo>
                    <a:pt x="6401" y="883"/>
                  </a:lnTo>
                  <a:cubicBezTo>
                    <a:pt x="6401" y="982"/>
                    <a:pt x="6443" y="1067"/>
                    <a:pt x="6529" y="1124"/>
                  </a:cubicBezTo>
                  <a:cubicBezTo>
                    <a:pt x="6614" y="1181"/>
                    <a:pt x="6671" y="1266"/>
                    <a:pt x="6671" y="1366"/>
                  </a:cubicBezTo>
                  <a:cubicBezTo>
                    <a:pt x="6686" y="1465"/>
                    <a:pt x="6657" y="1565"/>
                    <a:pt x="6572" y="1636"/>
                  </a:cubicBezTo>
                  <a:cubicBezTo>
                    <a:pt x="6451" y="1757"/>
                    <a:pt x="6291" y="1818"/>
                    <a:pt x="6131" y="1818"/>
                  </a:cubicBezTo>
                  <a:cubicBezTo>
                    <a:pt x="5971" y="1818"/>
                    <a:pt x="5811" y="1757"/>
                    <a:pt x="5690" y="1636"/>
                  </a:cubicBezTo>
                  <a:cubicBezTo>
                    <a:pt x="5618" y="1565"/>
                    <a:pt x="5576" y="1465"/>
                    <a:pt x="5590" y="1366"/>
                  </a:cubicBezTo>
                  <a:cubicBezTo>
                    <a:pt x="5605" y="1266"/>
                    <a:pt x="5662" y="1181"/>
                    <a:pt x="5747" y="1124"/>
                  </a:cubicBezTo>
                  <a:cubicBezTo>
                    <a:pt x="5818" y="1067"/>
                    <a:pt x="5874" y="982"/>
                    <a:pt x="5874" y="883"/>
                  </a:cubicBezTo>
                  <a:lnTo>
                    <a:pt x="5874" y="470"/>
                  </a:lnTo>
                  <a:cubicBezTo>
                    <a:pt x="5874" y="214"/>
                    <a:pt x="5662" y="1"/>
                    <a:pt x="5406"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62" name="Google Shape;262;p18">
            <a:extLst>
              <a:ext uri="{FF2B5EF4-FFF2-40B4-BE49-F238E27FC236}">
                <a16:creationId xmlns:a16="http://schemas.microsoft.com/office/drawing/2014/main" id="{2CB187E1-0ADA-DCA8-644A-D94AE7FD600E}"/>
              </a:ext>
            </a:extLst>
          </p:cNvPr>
          <p:cNvSpPr txBox="1">
            <a:spLocks/>
          </p:cNvSpPr>
          <p:nvPr/>
        </p:nvSpPr>
        <p:spPr>
          <a:xfrm>
            <a:off x="1" y="6227600"/>
            <a:ext cx="13261716" cy="6304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l">
              <a:buSzPts val="1100"/>
              <a:buFont typeface="Arial"/>
              <a:buNone/>
            </a:pPr>
            <a:r>
              <a:rPr lang="en-GB" sz="2400" b="0" i="1">
                <a:solidFill>
                  <a:schemeClr val="accent2"/>
                </a:solidFill>
              </a:rPr>
              <a:t>84% of Recruitment Planners said that their service could do better to represent their local community</a:t>
            </a:r>
          </a:p>
        </p:txBody>
      </p:sp>
      <p:pic>
        <p:nvPicPr>
          <p:cNvPr id="63" name="Picture 62">
            <a:extLst>
              <a:ext uri="{FF2B5EF4-FFF2-40B4-BE49-F238E27FC236}">
                <a16:creationId xmlns:a16="http://schemas.microsoft.com/office/drawing/2014/main" id="{3B621E08-3969-2087-D5B0-34F7E41C604A}"/>
              </a:ext>
            </a:extLst>
          </p:cNvPr>
          <p:cNvPicPr>
            <a:picLocks noChangeAspect="1"/>
          </p:cNvPicPr>
          <p:nvPr/>
        </p:nvPicPr>
        <p:blipFill>
          <a:blip r:embed="rId3"/>
          <a:stretch>
            <a:fillRect/>
          </a:stretch>
        </p:blipFill>
        <p:spPr>
          <a:xfrm>
            <a:off x="1" y="0"/>
            <a:ext cx="1034519" cy="1031891"/>
          </a:xfrm>
          <a:prstGeom prst="rect">
            <a:avLst/>
          </a:prstGeom>
        </p:spPr>
      </p:pic>
      <p:pic>
        <p:nvPicPr>
          <p:cNvPr id="256" name="Picture 2">
            <a:extLst>
              <a:ext uri="{FF2B5EF4-FFF2-40B4-BE49-F238E27FC236}">
                <a16:creationId xmlns:a16="http://schemas.microsoft.com/office/drawing/2014/main" id="{48BDB613-6049-B083-70A7-F51EECCF48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89255" y="66587"/>
            <a:ext cx="1509240" cy="523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803371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799">
          <a:extLst>
            <a:ext uri="{FF2B5EF4-FFF2-40B4-BE49-F238E27FC236}">
              <a16:creationId xmlns:a16="http://schemas.microsoft.com/office/drawing/2014/main" id="{F1A6BDB0-5F72-5E37-F506-7E01DC238586}"/>
            </a:ext>
          </a:extLst>
        </p:cNvPr>
        <p:cNvGrpSpPr/>
        <p:nvPr/>
      </p:nvGrpSpPr>
      <p:grpSpPr>
        <a:xfrm>
          <a:off x="0" y="0"/>
          <a:ext cx="0" cy="0"/>
          <a:chOff x="0" y="0"/>
          <a:chExt cx="0" cy="0"/>
        </a:xfrm>
      </p:grpSpPr>
      <p:sp>
        <p:nvSpPr>
          <p:cNvPr id="1805" name="Google Shape;1805;p45">
            <a:extLst>
              <a:ext uri="{FF2B5EF4-FFF2-40B4-BE49-F238E27FC236}">
                <a16:creationId xmlns:a16="http://schemas.microsoft.com/office/drawing/2014/main" id="{66AB2186-EF1B-AC72-7DB3-3696E3666D19}"/>
              </a:ext>
            </a:extLst>
          </p:cNvPr>
          <p:cNvSpPr txBox="1"/>
          <p:nvPr/>
        </p:nvSpPr>
        <p:spPr>
          <a:xfrm>
            <a:off x="7708249" y="5346031"/>
            <a:ext cx="3925644" cy="462756"/>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1600">
                <a:latin typeface="Roboto"/>
                <a:ea typeface="Roboto"/>
                <a:cs typeface="Roboto"/>
                <a:sym typeface="Roboto"/>
              </a:rPr>
              <a:t>Respect for diversity and difference can be role modelled by all Practitioners </a:t>
            </a:r>
            <a:endParaRPr sz="1600">
              <a:latin typeface="Roboto"/>
              <a:ea typeface="Roboto"/>
              <a:cs typeface="Roboto"/>
              <a:sym typeface="Roboto"/>
            </a:endParaRPr>
          </a:p>
        </p:txBody>
      </p:sp>
      <p:sp>
        <p:nvSpPr>
          <p:cNvPr id="1806" name="Google Shape;1806;p45">
            <a:extLst>
              <a:ext uri="{FF2B5EF4-FFF2-40B4-BE49-F238E27FC236}">
                <a16:creationId xmlns:a16="http://schemas.microsoft.com/office/drawing/2014/main" id="{F37D5462-8E06-E754-D34E-0CB46D4B6CB7}"/>
              </a:ext>
            </a:extLst>
          </p:cNvPr>
          <p:cNvSpPr txBox="1"/>
          <p:nvPr/>
        </p:nvSpPr>
        <p:spPr>
          <a:xfrm>
            <a:off x="7708248" y="4743493"/>
            <a:ext cx="3564216" cy="589307"/>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2667" b="1">
                <a:latin typeface="Fira Sans Extra Condensed"/>
                <a:ea typeface="Fira Sans Extra Condensed"/>
                <a:cs typeface="Fira Sans Extra Condensed"/>
                <a:sym typeface="Fira Sans Extra Condensed"/>
              </a:rPr>
              <a:t>Positive Role Modelling</a:t>
            </a:r>
            <a:endParaRPr sz="2667" b="1">
              <a:latin typeface="Fira Sans Extra Condensed"/>
              <a:ea typeface="Fira Sans Extra Condensed"/>
              <a:cs typeface="Fira Sans Extra Condensed"/>
              <a:sym typeface="Fira Sans Extra Condensed"/>
            </a:endParaRPr>
          </a:p>
        </p:txBody>
      </p:sp>
      <p:sp>
        <p:nvSpPr>
          <p:cNvPr id="1802" name="Google Shape;1802;p45">
            <a:extLst>
              <a:ext uri="{FF2B5EF4-FFF2-40B4-BE49-F238E27FC236}">
                <a16:creationId xmlns:a16="http://schemas.microsoft.com/office/drawing/2014/main" id="{7C61FE0F-8AE3-3B00-F256-8350C992042B}"/>
              </a:ext>
            </a:extLst>
          </p:cNvPr>
          <p:cNvSpPr txBox="1"/>
          <p:nvPr/>
        </p:nvSpPr>
        <p:spPr>
          <a:xfrm>
            <a:off x="1815139" y="3489793"/>
            <a:ext cx="4149004" cy="101424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1600">
                <a:latin typeface="Roboto"/>
                <a:ea typeface="Roboto"/>
                <a:cs typeface="Roboto"/>
                <a:sym typeface="Roboto"/>
              </a:rPr>
              <a:t>Better understanding and relatedness to children from different backgrounds can improve epistemic trust in the Therapist and the therapeutic process</a:t>
            </a:r>
          </a:p>
        </p:txBody>
      </p:sp>
      <p:sp>
        <p:nvSpPr>
          <p:cNvPr id="1803" name="Google Shape;1803;p45">
            <a:extLst>
              <a:ext uri="{FF2B5EF4-FFF2-40B4-BE49-F238E27FC236}">
                <a16:creationId xmlns:a16="http://schemas.microsoft.com/office/drawing/2014/main" id="{87C14DC0-C6C0-96D9-4C5D-2142EDAB71C9}"/>
              </a:ext>
            </a:extLst>
          </p:cNvPr>
          <p:cNvSpPr txBox="1"/>
          <p:nvPr/>
        </p:nvSpPr>
        <p:spPr>
          <a:xfrm>
            <a:off x="1787142" y="2889238"/>
            <a:ext cx="4149004" cy="731076"/>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2667" b="1">
                <a:latin typeface="Fira Sans Extra Condensed"/>
                <a:ea typeface="Fira Sans Extra Condensed"/>
                <a:cs typeface="Fira Sans Extra Condensed"/>
                <a:sym typeface="Fira Sans Extra Condensed"/>
              </a:rPr>
              <a:t>Greater Epistemic Trust</a:t>
            </a:r>
            <a:endParaRPr sz="2667" b="1">
              <a:latin typeface="Fira Sans Extra Condensed"/>
              <a:ea typeface="Fira Sans Extra Condensed"/>
              <a:cs typeface="Fira Sans Extra Condensed"/>
              <a:sym typeface="Fira Sans Extra Condensed"/>
            </a:endParaRPr>
          </a:p>
        </p:txBody>
      </p:sp>
      <p:sp>
        <p:nvSpPr>
          <p:cNvPr id="1808" name="Google Shape;1808;p45">
            <a:extLst>
              <a:ext uri="{FF2B5EF4-FFF2-40B4-BE49-F238E27FC236}">
                <a16:creationId xmlns:a16="http://schemas.microsoft.com/office/drawing/2014/main" id="{8C068587-3CBC-162F-C0B4-962B3AB84795}"/>
              </a:ext>
            </a:extLst>
          </p:cNvPr>
          <p:cNvSpPr txBox="1"/>
          <p:nvPr/>
        </p:nvSpPr>
        <p:spPr>
          <a:xfrm>
            <a:off x="7671205" y="3365648"/>
            <a:ext cx="4149004" cy="101424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1600">
                <a:latin typeface="Roboto"/>
                <a:ea typeface="Roboto"/>
                <a:cs typeface="Roboto"/>
                <a:sym typeface="Roboto"/>
              </a:rPr>
              <a:t>Diverse teams bring cultural understanding meaning that interventions can be tailored to individual need</a:t>
            </a:r>
            <a:endParaRPr sz="1600">
              <a:latin typeface="Roboto"/>
              <a:ea typeface="Roboto"/>
              <a:cs typeface="Roboto"/>
              <a:sym typeface="Roboto"/>
            </a:endParaRPr>
          </a:p>
        </p:txBody>
      </p:sp>
      <p:sp>
        <p:nvSpPr>
          <p:cNvPr id="1809" name="Google Shape;1809;p45">
            <a:extLst>
              <a:ext uri="{FF2B5EF4-FFF2-40B4-BE49-F238E27FC236}">
                <a16:creationId xmlns:a16="http://schemas.microsoft.com/office/drawing/2014/main" id="{044F7E91-5868-7868-E89A-71CF1AC0DB36}"/>
              </a:ext>
            </a:extLst>
          </p:cNvPr>
          <p:cNvSpPr txBox="1"/>
          <p:nvPr/>
        </p:nvSpPr>
        <p:spPr>
          <a:xfrm>
            <a:off x="7660235" y="2793571"/>
            <a:ext cx="3872517" cy="911008"/>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2667" b="1">
                <a:latin typeface="Fira Sans Extra Condensed"/>
                <a:ea typeface="Fira Sans Extra Condensed"/>
                <a:cs typeface="Fira Sans Extra Condensed"/>
                <a:sym typeface="Fira Sans Extra Condensed"/>
              </a:rPr>
              <a:t>Culturally Sensitive Care</a:t>
            </a:r>
            <a:endParaRPr sz="2667" b="1">
              <a:latin typeface="Fira Sans Extra Condensed"/>
              <a:ea typeface="Fira Sans Extra Condensed"/>
              <a:cs typeface="Fira Sans Extra Condensed"/>
              <a:sym typeface="Fira Sans Extra Condensed"/>
            </a:endParaRPr>
          </a:p>
        </p:txBody>
      </p:sp>
      <p:sp>
        <p:nvSpPr>
          <p:cNvPr id="1862" name="Google Shape;1862;p45">
            <a:extLst>
              <a:ext uri="{FF2B5EF4-FFF2-40B4-BE49-F238E27FC236}">
                <a16:creationId xmlns:a16="http://schemas.microsoft.com/office/drawing/2014/main" id="{5E2A5D38-66D4-A720-8983-33286695239B}"/>
              </a:ext>
            </a:extLst>
          </p:cNvPr>
          <p:cNvSpPr/>
          <p:nvPr/>
        </p:nvSpPr>
        <p:spPr>
          <a:xfrm>
            <a:off x="368937" y="1138180"/>
            <a:ext cx="1176400" cy="11764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sp>
        <p:nvSpPr>
          <p:cNvPr id="1811" name="Google Shape;1811;p45">
            <a:extLst>
              <a:ext uri="{FF2B5EF4-FFF2-40B4-BE49-F238E27FC236}">
                <a16:creationId xmlns:a16="http://schemas.microsoft.com/office/drawing/2014/main" id="{B986FDE4-E39B-5154-9A2E-01D5ED314AFE}"/>
              </a:ext>
            </a:extLst>
          </p:cNvPr>
          <p:cNvSpPr txBox="1"/>
          <p:nvPr/>
        </p:nvSpPr>
        <p:spPr>
          <a:xfrm>
            <a:off x="1753197" y="5245439"/>
            <a:ext cx="3825499" cy="988733"/>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1600">
                <a:latin typeface="Roboto"/>
                <a:ea typeface="Roboto"/>
                <a:cs typeface="Roboto"/>
                <a:sym typeface="Roboto"/>
              </a:rPr>
              <a:t>Being able to relate to your Mental Health Practitioner can help to reduce bias and reduce stigma.</a:t>
            </a:r>
            <a:endParaRPr sz="1600">
              <a:latin typeface="Roboto"/>
              <a:ea typeface="Roboto"/>
              <a:cs typeface="Roboto"/>
              <a:sym typeface="Roboto"/>
            </a:endParaRPr>
          </a:p>
        </p:txBody>
      </p:sp>
      <p:sp>
        <p:nvSpPr>
          <p:cNvPr id="1812" name="Google Shape;1812;p45">
            <a:extLst>
              <a:ext uri="{FF2B5EF4-FFF2-40B4-BE49-F238E27FC236}">
                <a16:creationId xmlns:a16="http://schemas.microsoft.com/office/drawing/2014/main" id="{8DE45E5B-FF4F-24A8-4121-1221D67D6C36}"/>
              </a:ext>
            </a:extLst>
          </p:cNvPr>
          <p:cNvSpPr txBox="1"/>
          <p:nvPr/>
        </p:nvSpPr>
        <p:spPr>
          <a:xfrm>
            <a:off x="1767741" y="4787512"/>
            <a:ext cx="3896561" cy="712691"/>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2667" b="1">
                <a:latin typeface="Fira Sans Extra Condensed"/>
                <a:ea typeface="Fira Sans Extra Condensed"/>
                <a:cs typeface="Fira Sans Extra Condensed"/>
                <a:sym typeface="Fira Sans Extra Condensed"/>
              </a:rPr>
              <a:t>Reduced Stigma</a:t>
            </a:r>
            <a:endParaRPr sz="2667" b="1">
              <a:latin typeface="Fira Sans Extra Condensed"/>
              <a:ea typeface="Fira Sans Extra Condensed"/>
              <a:cs typeface="Fira Sans Extra Condensed"/>
              <a:sym typeface="Fira Sans Extra Condensed"/>
            </a:endParaRPr>
          </a:p>
        </p:txBody>
      </p:sp>
      <p:grpSp>
        <p:nvGrpSpPr>
          <p:cNvPr id="5" name="Google Shape;1804;p45">
            <a:extLst>
              <a:ext uri="{FF2B5EF4-FFF2-40B4-BE49-F238E27FC236}">
                <a16:creationId xmlns:a16="http://schemas.microsoft.com/office/drawing/2014/main" id="{706639F6-FEE5-5ADF-C08C-EB810BEF09FF}"/>
              </a:ext>
            </a:extLst>
          </p:cNvPr>
          <p:cNvGrpSpPr/>
          <p:nvPr/>
        </p:nvGrpSpPr>
        <p:grpSpPr>
          <a:xfrm>
            <a:off x="7598101" y="1145767"/>
            <a:ext cx="4395424" cy="1253739"/>
            <a:chOff x="457125" y="2437474"/>
            <a:chExt cx="3212957" cy="940304"/>
          </a:xfrm>
        </p:grpSpPr>
        <p:sp>
          <p:nvSpPr>
            <p:cNvPr id="1833" name="Google Shape;1805;p45">
              <a:extLst>
                <a:ext uri="{FF2B5EF4-FFF2-40B4-BE49-F238E27FC236}">
                  <a16:creationId xmlns:a16="http://schemas.microsoft.com/office/drawing/2014/main" id="{D5BCF9F9-5717-F9AF-A863-1158F9453EB9}"/>
                </a:ext>
              </a:extLst>
            </p:cNvPr>
            <p:cNvSpPr txBox="1"/>
            <p:nvPr/>
          </p:nvSpPr>
          <p:spPr>
            <a:xfrm>
              <a:off x="463709" y="3110163"/>
              <a:ext cx="2869558" cy="267615"/>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1600">
                  <a:latin typeface="Roboto"/>
                  <a:ea typeface="Roboto"/>
                  <a:cs typeface="Roboto"/>
                  <a:sym typeface="Roboto"/>
                </a:rPr>
                <a:t>Representative Practitioners can engage those resistant help seeking  due to lack of relevant services. They can identify signs of mental health that manifest differently. Leading to better outcomes.</a:t>
              </a:r>
              <a:endParaRPr sz="1600">
                <a:latin typeface="Roboto"/>
                <a:ea typeface="Roboto"/>
                <a:cs typeface="Roboto"/>
                <a:sym typeface="Roboto"/>
              </a:endParaRPr>
            </a:p>
          </p:txBody>
        </p:sp>
        <p:sp>
          <p:nvSpPr>
            <p:cNvPr id="1834" name="Google Shape;1806;p45">
              <a:extLst>
                <a:ext uri="{FF2B5EF4-FFF2-40B4-BE49-F238E27FC236}">
                  <a16:creationId xmlns:a16="http://schemas.microsoft.com/office/drawing/2014/main" id="{46601C6C-3C85-8396-BC9D-226A5AAF6438}"/>
                </a:ext>
              </a:extLst>
            </p:cNvPr>
            <p:cNvSpPr txBox="1"/>
            <p:nvPr/>
          </p:nvSpPr>
          <p:spPr>
            <a:xfrm>
              <a:off x="457125" y="2437474"/>
              <a:ext cx="3212957" cy="3408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2667" b="1">
                  <a:latin typeface="Fira Sans Extra Condensed"/>
                  <a:ea typeface="Fira Sans Extra Condensed"/>
                  <a:cs typeface="Fira Sans Extra Condensed"/>
                  <a:sym typeface="Fira Sans Extra Condensed"/>
                </a:rPr>
                <a:t>Outreach and Early Intervention</a:t>
              </a:r>
              <a:endParaRPr sz="2667" b="1">
                <a:latin typeface="Fira Sans Extra Condensed"/>
                <a:ea typeface="Fira Sans Extra Condensed"/>
                <a:cs typeface="Fira Sans Extra Condensed"/>
                <a:sym typeface="Fira Sans Extra Condensed"/>
              </a:endParaRPr>
            </a:p>
          </p:txBody>
        </p:sp>
      </p:grpSp>
      <p:grpSp>
        <p:nvGrpSpPr>
          <p:cNvPr id="4" name="Google Shape;1801;p45">
            <a:extLst>
              <a:ext uri="{FF2B5EF4-FFF2-40B4-BE49-F238E27FC236}">
                <a16:creationId xmlns:a16="http://schemas.microsoft.com/office/drawing/2014/main" id="{5246DA2C-DF6D-7059-375C-8A46679DC3E6}"/>
              </a:ext>
            </a:extLst>
          </p:cNvPr>
          <p:cNvGrpSpPr/>
          <p:nvPr/>
        </p:nvGrpSpPr>
        <p:grpSpPr>
          <a:xfrm>
            <a:off x="1787142" y="1163442"/>
            <a:ext cx="4177001" cy="1376116"/>
            <a:chOff x="447765" y="1185200"/>
            <a:chExt cx="2257071" cy="1032087"/>
          </a:xfrm>
        </p:grpSpPr>
        <p:sp>
          <p:nvSpPr>
            <p:cNvPr id="1835" name="Google Shape;1802;p45">
              <a:extLst>
                <a:ext uri="{FF2B5EF4-FFF2-40B4-BE49-F238E27FC236}">
                  <a16:creationId xmlns:a16="http://schemas.microsoft.com/office/drawing/2014/main" id="{C86D0AF6-DEA9-BAA0-9F45-F18AB441CD8C}"/>
                </a:ext>
              </a:extLst>
            </p:cNvPr>
            <p:cNvSpPr txBox="1"/>
            <p:nvPr/>
          </p:nvSpPr>
          <p:spPr>
            <a:xfrm>
              <a:off x="447765" y="1744487"/>
              <a:ext cx="2257071" cy="4728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1600">
                  <a:latin typeface="Roboto"/>
                  <a:ea typeface="Roboto"/>
                  <a:cs typeface="Roboto"/>
                  <a:sym typeface="Roboto"/>
                </a:rPr>
                <a:t>Improved reach of children facing systemic inequality including that related to care experience, race, gender, socio economic status, disability, neurodivergence and sexual identity</a:t>
              </a:r>
              <a:endParaRPr sz="1600">
                <a:latin typeface="Roboto"/>
                <a:ea typeface="Roboto"/>
                <a:cs typeface="Roboto"/>
                <a:sym typeface="Roboto"/>
              </a:endParaRPr>
            </a:p>
          </p:txBody>
        </p:sp>
        <p:sp>
          <p:nvSpPr>
            <p:cNvPr id="1836" name="Google Shape;1803;p45">
              <a:extLst>
                <a:ext uri="{FF2B5EF4-FFF2-40B4-BE49-F238E27FC236}">
                  <a16:creationId xmlns:a16="http://schemas.microsoft.com/office/drawing/2014/main" id="{96B75F25-5723-B238-EABB-33CC4F2748CA}"/>
                </a:ext>
              </a:extLst>
            </p:cNvPr>
            <p:cNvSpPr txBox="1"/>
            <p:nvPr/>
          </p:nvSpPr>
          <p:spPr>
            <a:xfrm>
              <a:off x="457124" y="1185200"/>
              <a:ext cx="2134565" cy="3408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2667" b="1">
                  <a:latin typeface="Fira Sans Extra Condensed"/>
                  <a:ea typeface="Fira Sans Extra Condensed"/>
                  <a:cs typeface="Fira Sans Extra Condensed"/>
                  <a:sym typeface="Fira Sans Extra Condensed"/>
                </a:rPr>
                <a:t>Increased Accessibility</a:t>
              </a:r>
              <a:endParaRPr sz="2667" b="1">
                <a:latin typeface="Fira Sans Extra Condensed"/>
                <a:ea typeface="Fira Sans Extra Condensed"/>
                <a:cs typeface="Fira Sans Extra Condensed"/>
                <a:sym typeface="Fira Sans Extra Condensed"/>
              </a:endParaRPr>
            </a:p>
          </p:txBody>
        </p:sp>
      </p:grpSp>
      <p:sp>
        <p:nvSpPr>
          <p:cNvPr id="9" name="Google Shape;1861;p45">
            <a:extLst>
              <a:ext uri="{FF2B5EF4-FFF2-40B4-BE49-F238E27FC236}">
                <a16:creationId xmlns:a16="http://schemas.microsoft.com/office/drawing/2014/main" id="{FB88BE74-D9EC-184E-BB59-4560013FD1AD}"/>
              </a:ext>
            </a:extLst>
          </p:cNvPr>
          <p:cNvSpPr/>
          <p:nvPr/>
        </p:nvSpPr>
        <p:spPr>
          <a:xfrm>
            <a:off x="6421701" y="4806863"/>
            <a:ext cx="1176400" cy="1176400"/>
          </a:xfrm>
          <a:prstGeom prst="ellipse">
            <a:avLst/>
          </a:prstGeom>
          <a:solidFill>
            <a:schemeClr val="tx2"/>
          </a:solid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sp>
        <p:nvSpPr>
          <p:cNvPr id="1845" name="Google Shape;1800;p45">
            <a:extLst>
              <a:ext uri="{FF2B5EF4-FFF2-40B4-BE49-F238E27FC236}">
                <a16:creationId xmlns:a16="http://schemas.microsoft.com/office/drawing/2014/main" id="{ABC00C7E-259B-BE59-C5DD-56852A5BED4F}"/>
              </a:ext>
            </a:extLst>
          </p:cNvPr>
          <p:cNvSpPr txBox="1">
            <a:spLocks noGrp="1"/>
          </p:cNvSpPr>
          <p:nvPr>
            <p:ph type="title"/>
          </p:nvPr>
        </p:nvSpPr>
        <p:spPr>
          <a:xfrm>
            <a:off x="0" y="331485"/>
            <a:ext cx="12192000" cy="862455"/>
          </a:xfrm>
          <a:prstGeom prst="rect">
            <a:avLst/>
          </a:prstGeom>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en"/>
              <a:t>Outcomes of a Representative Workforce for Families</a:t>
            </a:r>
            <a:br>
              <a:rPr lang="en"/>
            </a:br>
            <a:endParaRPr sz="3200" b="0"/>
          </a:p>
        </p:txBody>
      </p:sp>
      <p:pic>
        <p:nvPicPr>
          <p:cNvPr id="2" name="Picture 1">
            <a:extLst>
              <a:ext uri="{FF2B5EF4-FFF2-40B4-BE49-F238E27FC236}">
                <a16:creationId xmlns:a16="http://schemas.microsoft.com/office/drawing/2014/main" id="{C3FB002D-C200-8C72-B69F-28E8C3766993}"/>
              </a:ext>
            </a:extLst>
          </p:cNvPr>
          <p:cNvPicPr>
            <a:picLocks noChangeAspect="1"/>
          </p:cNvPicPr>
          <p:nvPr/>
        </p:nvPicPr>
        <p:blipFill>
          <a:blip r:embed="rId3"/>
          <a:stretch>
            <a:fillRect/>
          </a:stretch>
        </p:blipFill>
        <p:spPr>
          <a:xfrm>
            <a:off x="129615" y="58218"/>
            <a:ext cx="866784" cy="932124"/>
          </a:xfrm>
          <a:prstGeom prst="rect">
            <a:avLst/>
          </a:prstGeom>
        </p:spPr>
      </p:pic>
      <p:pic>
        <p:nvPicPr>
          <p:cNvPr id="3" name="Picture 2">
            <a:extLst>
              <a:ext uri="{FF2B5EF4-FFF2-40B4-BE49-F238E27FC236}">
                <a16:creationId xmlns:a16="http://schemas.microsoft.com/office/drawing/2014/main" id="{7A50079A-FA8A-371A-3CF1-177993194B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20712" y="6021791"/>
            <a:ext cx="2274608" cy="788883"/>
          </a:xfrm>
          <a:prstGeom prst="rect">
            <a:avLst/>
          </a:prstGeom>
          <a:noFill/>
          <a:extLst>
            <a:ext uri="{909E8E84-426E-40DD-AFC4-6F175D3DCCD1}">
              <a14:hiddenFill xmlns:a14="http://schemas.microsoft.com/office/drawing/2010/main">
                <a:solidFill>
                  <a:srgbClr val="FFFFFF"/>
                </a:solidFill>
              </a14:hiddenFill>
            </a:ext>
          </a:extLst>
        </p:spPr>
      </p:pic>
      <p:sp>
        <p:nvSpPr>
          <p:cNvPr id="7" name="Google Shape;1861;p45">
            <a:extLst>
              <a:ext uri="{FF2B5EF4-FFF2-40B4-BE49-F238E27FC236}">
                <a16:creationId xmlns:a16="http://schemas.microsoft.com/office/drawing/2014/main" id="{E0FFEB4C-F1F8-57D0-2C9F-FE4E4CBEF158}"/>
              </a:ext>
            </a:extLst>
          </p:cNvPr>
          <p:cNvSpPr/>
          <p:nvPr/>
        </p:nvSpPr>
        <p:spPr>
          <a:xfrm>
            <a:off x="382760" y="2990092"/>
            <a:ext cx="1176400" cy="1176400"/>
          </a:xfrm>
          <a:prstGeom prst="ellipse">
            <a:avLst/>
          </a:prstGeom>
          <a:solidFill>
            <a:schemeClr val="bg1"/>
          </a:solid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sp>
        <p:nvSpPr>
          <p:cNvPr id="8" name="Google Shape;1861;p45">
            <a:extLst>
              <a:ext uri="{FF2B5EF4-FFF2-40B4-BE49-F238E27FC236}">
                <a16:creationId xmlns:a16="http://schemas.microsoft.com/office/drawing/2014/main" id="{4DD0372E-4132-012F-A1AA-36397E35C91C}"/>
              </a:ext>
            </a:extLst>
          </p:cNvPr>
          <p:cNvSpPr/>
          <p:nvPr/>
        </p:nvSpPr>
        <p:spPr>
          <a:xfrm>
            <a:off x="466651" y="4806863"/>
            <a:ext cx="1176400" cy="11764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sp>
        <p:nvSpPr>
          <p:cNvPr id="14" name="Google Shape;1861;p45">
            <a:extLst>
              <a:ext uri="{FF2B5EF4-FFF2-40B4-BE49-F238E27FC236}">
                <a16:creationId xmlns:a16="http://schemas.microsoft.com/office/drawing/2014/main" id="{B1AC3C10-9B33-3E25-605B-B0850F429DF5}"/>
              </a:ext>
            </a:extLst>
          </p:cNvPr>
          <p:cNvSpPr/>
          <p:nvPr/>
        </p:nvSpPr>
        <p:spPr>
          <a:xfrm>
            <a:off x="6238357" y="1152773"/>
            <a:ext cx="1176400" cy="1176400"/>
          </a:xfrm>
          <a:prstGeom prst="ellipse">
            <a:avLst/>
          </a:prstGeom>
          <a:solidFill>
            <a:schemeClr val="accent3"/>
          </a:solid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sp>
        <p:nvSpPr>
          <p:cNvPr id="36" name="Google Shape;1862;p45">
            <a:extLst>
              <a:ext uri="{FF2B5EF4-FFF2-40B4-BE49-F238E27FC236}">
                <a16:creationId xmlns:a16="http://schemas.microsoft.com/office/drawing/2014/main" id="{E4E8192A-02AD-C634-C1A1-72F8BB58F411}"/>
              </a:ext>
            </a:extLst>
          </p:cNvPr>
          <p:cNvSpPr/>
          <p:nvPr/>
        </p:nvSpPr>
        <p:spPr>
          <a:xfrm>
            <a:off x="6342949" y="2975655"/>
            <a:ext cx="1176400" cy="1176400"/>
          </a:xfrm>
          <a:prstGeom prst="ellipse">
            <a:avLst/>
          </a:prstGeom>
          <a:solidFill>
            <a:schemeClr val="bg2"/>
          </a:solid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grpSp>
        <p:nvGrpSpPr>
          <p:cNvPr id="1800" name="Google Shape;2065;p46">
            <a:extLst>
              <a:ext uri="{FF2B5EF4-FFF2-40B4-BE49-F238E27FC236}">
                <a16:creationId xmlns:a16="http://schemas.microsoft.com/office/drawing/2014/main" id="{8E2723EE-91DE-53A2-8B58-99BC9F333E38}"/>
              </a:ext>
            </a:extLst>
          </p:cNvPr>
          <p:cNvGrpSpPr/>
          <p:nvPr/>
        </p:nvGrpSpPr>
        <p:grpSpPr>
          <a:xfrm>
            <a:off x="656231" y="3243721"/>
            <a:ext cx="624467" cy="640267"/>
            <a:chOff x="2876725" y="3020150"/>
            <a:chExt cx="468350" cy="480200"/>
          </a:xfrm>
        </p:grpSpPr>
        <p:sp>
          <p:nvSpPr>
            <p:cNvPr id="1801" name="Google Shape;2066;p46">
              <a:extLst>
                <a:ext uri="{FF2B5EF4-FFF2-40B4-BE49-F238E27FC236}">
                  <a16:creationId xmlns:a16="http://schemas.microsoft.com/office/drawing/2014/main" id="{03A0F7B0-E142-C79B-8C1C-B459446E56B1}"/>
                </a:ext>
              </a:extLst>
            </p:cNvPr>
            <p:cNvSpPr/>
            <p:nvPr/>
          </p:nvSpPr>
          <p:spPr>
            <a:xfrm>
              <a:off x="3032475" y="3027650"/>
              <a:ext cx="312600" cy="410450"/>
            </a:xfrm>
            <a:custGeom>
              <a:avLst/>
              <a:gdLst/>
              <a:ahLst/>
              <a:cxnLst/>
              <a:rect l="l" t="t" r="r" b="b"/>
              <a:pathLst>
                <a:path w="12504" h="16418" extrusionOk="0">
                  <a:moveTo>
                    <a:pt x="5505" y="14384"/>
                  </a:moveTo>
                  <a:cubicBezTo>
                    <a:pt x="5491" y="14426"/>
                    <a:pt x="5463" y="14455"/>
                    <a:pt x="5448" y="14498"/>
                  </a:cubicBezTo>
                  <a:lnTo>
                    <a:pt x="5008" y="15166"/>
                  </a:lnTo>
                  <a:cubicBezTo>
                    <a:pt x="5008" y="15152"/>
                    <a:pt x="5021" y="15124"/>
                    <a:pt x="5036" y="15109"/>
                  </a:cubicBezTo>
                  <a:lnTo>
                    <a:pt x="5505" y="14384"/>
                  </a:lnTo>
                  <a:close/>
                  <a:moveTo>
                    <a:pt x="6747" y="1"/>
                  </a:moveTo>
                  <a:cubicBezTo>
                    <a:pt x="6633" y="1"/>
                    <a:pt x="6522" y="56"/>
                    <a:pt x="6459" y="145"/>
                  </a:cubicBezTo>
                  <a:lnTo>
                    <a:pt x="4154" y="3033"/>
                  </a:lnTo>
                  <a:lnTo>
                    <a:pt x="2931" y="3787"/>
                  </a:lnTo>
                  <a:cubicBezTo>
                    <a:pt x="1992" y="4370"/>
                    <a:pt x="1252" y="5252"/>
                    <a:pt x="839" y="6276"/>
                  </a:cubicBezTo>
                  <a:lnTo>
                    <a:pt x="456" y="7215"/>
                  </a:lnTo>
                  <a:lnTo>
                    <a:pt x="1" y="10159"/>
                  </a:lnTo>
                  <a:lnTo>
                    <a:pt x="1964" y="12023"/>
                  </a:lnTo>
                  <a:lnTo>
                    <a:pt x="2119" y="13673"/>
                  </a:lnTo>
                  <a:cubicBezTo>
                    <a:pt x="2134" y="13829"/>
                    <a:pt x="2106" y="14000"/>
                    <a:pt x="2049" y="14142"/>
                  </a:cubicBezTo>
                  <a:lnTo>
                    <a:pt x="1465" y="15437"/>
                  </a:lnTo>
                  <a:cubicBezTo>
                    <a:pt x="1423" y="15522"/>
                    <a:pt x="1395" y="15621"/>
                    <a:pt x="1395" y="15707"/>
                  </a:cubicBezTo>
                  <a:cubicBezTo>
                    <a:pt x="1395" y="15792"/>
                    <a:pt x="1423" y="15892"/>
                    <a:pt x="1452" y="15977"/>
                  </a:cubicBezTo>
                  <a:cubicBezTo>
                    <a:pt x="1508" y="16105"/>
                    <a:pt x="1607" y="16205"/>
                    <a:pt x="1750" y="16276"/>
                  </a:cubicBezTo>
                  <a:cubicBezTo>
                    <a:pt x="1847" y="16329"/>
                    <a:pt x="1950" y="16355"/>
                    <a:pt x="2053" y="16355"/>
                  </a:cubicBezTo>
                  <a:cubicBezTo>
                    <a:pt x="2251" y="16355"/>
                    <a:pt x="2443" y="16260"/>
                    <a:pt x="2575" y="16091"/>
                  </a:cubicBezTo>
                  <a:lnTo>
                    <a:pt x="3642" y="14626"/>
                  </a:lnTo>
                  <a:cubicBezTo>
                    <a:pt x="3656" y="14597"/>
                    <a:pt x="3671" y="14569"/>
                    <a:pt x="3699" y="14540"/>
                  </a:cubicBezTo>
                  <a:lnTo>
                    <a:pt x="3699" y="14555"/>
                  </a:lnTo>
                  <a:lnTo>
                    <a:pt x="3244" y="15479"/>
                  </a:lnTo>
                  <a:cubicBezTo>
                    <a:pt x="3087" y="15820"/>
                    <a:pt x="3229" y="16219"/>
                    <a:pt x="3570" y="16361"/>
                  </a:cubicBezTo>
                  <a:cubicBezTo>
                    <a:pt x="3656" y="16404"/>
                    <a:pt x="3741" y="16418"/>
                    <a:pt x="3826" y="16418"/>
                  </a:cubicBezTo>
                  <a:cubicBezTo>
                    <a:pt x="4040" y="16418"/>
                    <a:pt x="4253" y="16319"/>
                    <a:pt x="4382" y="16120"/>
                  </a:cubicBezTo>
                  <a:lnTo>
                    <a:pt x="5008" y="15166"/>
                  </a:lnTo>
                  <a:lnTo>
                    <a:pt x="5008" y="15166"/>
                  </a:lnTo>
                  <a:cubicBezTo>
                    <a:pt x="4879" y="15437"/>
                    <a:pt x="4964" y="15764"/>
                    <a:pt x="5220" y="15934"/>
                  </a:cubicBezTo>
                  <a:cubicBezTo>
                    <a:pt x="5321" y="15991"/>
                    <a:pt x="5434" y="16020"/>
                    <a:pt x="5533" y="16020"/>
                  </a:cubicBezTo>
                  <a:cubicBezTo>
                    <a:pt x="5719" y="16020"/>
                    <a:pt x="5903" y="15934"/>
                    <a:pt x="6017" y="15778"/>
                  </a:cubicBezTo>
                  <a:lnTo>
                    <a:pt x="6785" y="14726"/>
                  </a:lnTo>
                  <a:lnTo>
                    <a:pt x="6785" y="14726"/>
                  </a:lnTo>
                  <a:lnTo>
                    <a:pt x="6629" y="14953"/>
                  </a:lnTo>
                  <a:cubicBezTo>
                    <a:pt x="6558" y="15052"/>
                    <a:pt x="6515" y="15166"/>
                    <a:pt x="6515" y="15295"/>
                  </a:cubicBezTo>
                  <a:cubicBezTo>
                    <a:pt x="6515" y="15479"/>
                    <a:pt x="6614" y="15665"/>
                    <a:pt x="6771" y="15778"/>
                  </a:cubicBezTo>
                  <a:cubicBezTo>
                    <a:pt x="6879" y="15862"/>
                    <a:pt x="7010" y="15903"/>
                    <a:pt x="7140" y="15903"/>
                  </a:cubicBezTo>
                  <a:cubicBezTo>
                    <a:pt x="7318" y="15903"/>
                    <a:pt x="7495" y="15826"/>
                    <a:pt x="7610" y="15678"/>
                  </a:cubicBezTo>
                  <a:lnTo>
                    <a:pt x="8080" y="15096"/>
                  </a:lnTo>
                  <a:cubicBezTo>
                    <a:pt x="8194" y="14953"/>
                    <a:pt x="8264" y="14783"/>
                    <a:pt x="8279" y="14597"/>
                  </a:cubicBezTo>
                  <a:lnTo>
                    <a:pt x="8421" y="13389"/>
                  </a:lnTo>
                  <a:lnTo>
                    <a:pt x="9076" y="8054"/>
                  </a:lnTo>
                  <a:lnTo>
                    <a:pt x="9104" y="6944"/>
                  </a:lnTo>
                  <a:lnTo>
                    <a:pt x="9104" y="5380"/>
                  </a:lnTo>
                  <a:cubicBezTo>
                    <a:pt x="9104" y="5309"/>
                    <a:pt x="9133" y="5252"/>
                    <a:pt x="9175" y="5195"/>
                  </a:cubicBezTo>
                  <a:lnTo>
                    <a:pt x="12376" y="1213"/>
                  </a:lnTo>
                  <a:cubicBezTo>
                    <a:pt x="12503" y="1042"/>
                    <a:pt x="12404" y="800"/>
                    <a:pt x="12205" y="771"/>
                  </a:cubicBezTo>
                  <a:lnTo>
                    <a:pt x="6785" y="3"/>
                  </a:lnTo>
                  <a:cubicBezTo>
                    <a:pt x="6773" y="2"/>
                    <a:pt x="6760" y="1"/>
                    <a:pt x="6747" y="1"/>
                  </a:cubicBezTo>
                  <a:close/>
                </a:path>
              </a:pathLst>
            </a:custGeom>
            <a:solidFill>
              <a:schemeClr val="bg2">
                <a:lumMod val="50000"/>
              </a:schemeClr>
            </a:solidFill>
            <a:ln>
              <a:solidFill>
                <a:schemeClr val="tx1"/>
              </a:solid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13" name="Google Shape;2067;p46">
              <a:extLst>
                <a:ext uri="{FF2B5EF4-FFF2-40B4-BE49-F238E27FC236}">
                  <a16:creationId xmlns:a16="http://schemas.microsoft.com/office/drawing/2014/main" id="{FDF7030A-A530-97D1-0A80-41DA48ADC011}"/>
                </a:ext>
              </a:extLst>
            </p:cNvPr>
            <p:cNvSpPr/>
            <p:nvPr/>
          </p:nvSpPr>
          <p:spPr>
            <a:xfrm>
              <a:off x="3048825" y="3027650"/>
              <a:ext cx="180675" cy="168650"/>
            </a:xfrm>
            <a:custGeom>
              <a:avLst/>
              <a:gdLst/>
              <a:ahLst/>
              <a:cxnLst/>
              <a:rect l="l" t="t" r="r" b="b"/>
              <a:pathLst>
                <a:path w="7227" h="6746" extrusionOk="0">
                  <a:moveTo>
                    <a:pt x="6093" y="1"/>
                  </a:moveTo>
                  <a:cubicBezTo>
                    <a:pt x="5979" y="1"/>
                    <a:pt x="5868" y="56"/>
                    <a:pt x="5805" y="145"/>
                  </a:cubicBezTo>
                  <a:lnTo>
                    <a:pt x="3500" y="3033"/>
                  </a:lnTo>
                  <a:lnTo>
                    <a:pt x="2277" y="3787"/>
                  </a:lnTo>
                  <a:cubicBezTo>
                    <a:pt x="1338" y="4370"/>
                    <a:pt x="598" y="5252"/>
                    <a:pt x="185" y="6276"/>
                  </a:cubicBezTo>
                  <a:lnTo>
                    <a:pt x="1" y="6745"/>
                  </a:lnTo>
                  <a:lnTo>
                    <a:pt x="1310" y="6745"/>
                  </a:lnTo>
                  <a:lnTo>
                    <a:pt x="1366" y="6603"/>
                  </a:lnTo>
                  <a:cubicBezTo>
                    <a:pt x="1793" y="5537"/>
                    <a:pt x="2547" y="4626"/>
                    <a:pt x="3514" y="4029"/>
                  </a:cubicBezTo>
                  <a:lnTo>
                    <a:pt x="4766" y="3246"/>
                  </a:lnTo>
                  <a:lnTo>
                    <a:pt x="7142" y="245"/>
                  </a:lnTo>
                  <a:lnTo>
                    <a:pt x="7227" y="160"/>
                  </a:lnTo>
                  <a:lnTo>
                    <a:pt x="6131" y="3"/>
                  </a:lnTo>
                  <a:cubicBezTo>
                    <a:pt x="6119" y="2"/>
                    <a:pt x="6106" y="1"/>
                    <a:pt x="6093"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14" name="Google Shape;2068;p46">
              <a:extLst>
                <a:ext uri="{FF2B5EF4-FFF2-40B4-BE49-F238E27FC236}">
                  <a16:creationId xmlns:a16="http://schemas.microsoft.com/office/drawing/2014/main" id="{FDD31607-528A-185C-D2A6-2E2ED7A064EC}"/>
                </a:ext>
              </a:extLst>
            </p:cNvPr>
            <p:cNvSpPr/>
            <p:nvPr/>
          </p:nvSpPr>
          <p:spPr>
            <a:xfrm>
              <a:off x="3109625" y="3329650"/>
              <a:ext cx="37375" cy="108450"/>
            </a:xfrm>
            <a:custGeom>
              <a:avLst/>
              <a:gdLst/>
              <a:ahLst/>
              <a:cxnLst/>
              <a:rect l="l" t="t" r="r" b="b"/>
              <a:pathLst>
                <a:path w="1495" h="4338" extrusionOk="0">
                  <a:moveTo>
                    <a:pt x="926" y="0"/>
                  </a:moveTo>
                  <a:lnTo>
                    <a:pt x="655" y="2276"/>
                  </a:lnTo>
                  <a:cubicBezTo>
                    <a:pt x="655" y="2346"/>
                    <a:pt x="641" y="2403"/>
                    <a:pt x="613" y="2460"/>
                  </a:cubicBezTo>
                  <a:lnTo>
                    <a:pt x="613" y="2475"/>
                  </a:lnTo>
                  <a:lnTo>
                    <a:pt x="158" y="3399"/>
                  </a:lnTo>
                  <a:cubicBezTo>
                    <a:pt x="1" y="3740"/>
                    <a:pt x="143" y="4139"/>
                    <a:pt x="484" y="4281"/>
                  </a:cubicBezTo>
                  <a:cubicBezTo>
                    <a:pt x="570" y="4324"/>
                    <a:pt x="655" y="4338"/>
                    <a:pt x="740" y="4338"/>
                  </a:cubicBezTo>
                  <a:cubicBezTo>
                    <a:pt x="797" y="4338"/>
                    <a:pt x="869" y="4338"/>
                    <a:pt x="926" y="4324"/>
                  </a:cubicBezTo>
                  <a:cubicBezTo>
                    <a:pt x="684" y="4125"/>
                    <a:pt x="613" y="3797"/>
                    <a:pt x="740" y="3528"/>
                  </a:cubicBezTo>
                  <a:lnTo>
                    <a:pt x="1196" y="2589"/>
                  </a:lnTo>
                  <a:cubicBezTo>
                    <a:pt x="1224" y="2532"/>
                    <a:pt x="1239" y="2460"/>
                    <a:pt x="1253" y="2390"/>
                  </a:cubicBezTo>
                  <a:lnTo>
                    <a:pt x="1452" y="597"/>
                  </a:lnTo>
                  <a:cubicBezTo>
                    <a:pt x="1495" y="270"/>
                    <a:pt x="1239" y="0"/>
                    <a:pt x="926"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15" name="Google Shape;2069;p46">
              <a:extLst>
                <a:ext uri="{FF2B5EF4-FFF2-40B4-BE49-F238E27FC236}">
                  <a16:creationId xmlns:a16="http://schemas.microsoft.com/office/drawing/2014/main" id="{932BD7C9-7ECB-69C4-03EA-7B4E50A214C1}"/>
                </a:ext>
              </a:extLst>
            </p:cNvPr>
            <p:cNvSpPr/>
            <p:nvPr/>
          </p:nvSpPr>
          <p:spPr>
            <a:xfrm>
              <a:off x="3154100" y="3331400"/>
              <a:ext cx="34150" cy="96750"/>
            </a:xfrm>
            <a:custGeom>
              <a:avLst/>
              <a:gdLst/>
              <a:ahLst/>
              <a:cxnLst/>
              <a:rect l="l" t="t" r="r" b="b"/>
              <a:pathLst>
                <a:path w="1366" h="3870" extrusionOk="0">
                  <a:moveTo>
                    <a:pt x="896" y="1"/>
                  </a:moveTo>
                  <a:lnTo>
                    <a:pt x="668" y="2077"/>
                  </a:lnTo>
                  <a:cubicBezTo>
                    <a:pt x="668" y="2134"/>
                    <a:pt x="655" y="2191"/>
                    <a:pt x="640" y="2234"/>
                  </a:cubicBezTo>
                  <a:cubicBezTo>
                    <a:pt x="626" y="2276"/>
                    <a:pt x="598" y="2320"/>
                    <a:pt x="583" y="2348"/>
                  </a:cubicBezTo>
                  <a:lnTo>
                    <a:pt x="143" y="3016"/>
                  </a:lnTo>
                  <a:cubicBezTo>
                    <a:pt x="0" y="3287"/>
                    <a:pt x="99" y="3614"/>
                    <a:pt x="355" y="3784"/>
                  </a:cubicBezTo>
                  <a:cubicBezTo>
                    <a:pt x="456" y="3841"/>
                    <a:pt x="583" y="3870"/>
                    <a:pt x="697" y="3870"/>
                  </a:cubicBezTo>
                  <a:cubicBezTo>
                    <a:pt x="541" y="3699"/>
                    <a:pt x="498" y="3443"/>
                    <a:pt x="611" y="3230"/>
                  </a:cubicBezTo>
                  <a:lnTo>
                    <a:pt x="1053" y="2547"/>
                  </a:lnTo>
                  <a:cubicBezTo>
                    <a:pt x="1067" y="2519"/>
                    <a:pt x="1095" y="2490"/>
                    <a:pt x="1110" y="2447"/>
                  </a:cubicBezTo>
                  <a:cubicBezTo>
                    <a:pt x="1124" y="2390"/>
                    <a:pt x="1138" y="2348"/>
                    <a:pt x="1138" y="2291"/>
                  </a:cubicBezTo>
                  <a:lnTo>
                    <a:pt x="1337" y="484"/>
                  </a:lnTo>
                  <a:cubicBezTo>
                    <a:pt x="1366" y="228"/>
                    <a:pt x="1167" y="1"/>
                    <a:pt x="896"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16" name="Google Shape;2070;p46">
              <a:extLst>
                <a:ext uri="{FF2B5EF4-FFF2-40B4-BE49-F238E27FC236}">
                  <a16:creationId xmlns:a16="http://schemas.microsoft.com/office/drawing/2014/main" id="{D35FE877-3F29-5913-3086-147B5C8E78AA}"/>
                </a:ext>
              </a:extLst>
            </p:cNvPr>
            <p:cNvSpPr/>
            <p:nvPr/>
          </p:nvSpPr>
          <p:spPr>
            <a:xfrm>
              <a:off x="3195350" y="3331400"/>
              <a:ext cx="26675" cy="93900"/>
            </a:xfrm>
            <a:custGeom>
              <a:avLst/>
              <a:gdLst/>
              <a:ahLst/>
              <a:cxnLst/>
              <a:rect l="l" t="t" r="r" b="b"/>
              <a:pathLst>
                <a:path w="1067" h="3756" extrusionOk="0">
                  <a:moveTo>
                    <a:pt x="612" y="1"/>
                  </a:moveTo>
                  <a:lnTo>
                    <a:pt x="498" y="1025"/>
                  </a:lnTo>
                  <a:lnTo>
                    <a:pt x="327" y="2405"/>
                  </a:lnTo>
                  <a:cubicBezTo>
                    <a:pt x="327" y="2462"/>
                    <a:pt x="299" y="2519"/>
                    <a:pt x="270" y="2576"/>
                  </a:cubicBezTo>
                  <a:lnTo>
                    <a:pt x="114" y="2803"/>
                  </a:lnTo>
                  <a:cubicBezTo>
                    <a:pt x="43" y="2902"/>
                    <a:pt x="0" y="3016"/>
                    <a:pt x="0" y="3145"/>
                  </a:cubicBezTo>
                  <a:cubicBezTo>
                    <a:pt x="0" y="3329"/>
                    <a:pt x="99" y="3515"/>
                    <a:pt x="256" y="3628"/>
                  </a:cubicBezTo>
                  <a:cubicBezTo>
                    <a:pt x="370" y="3714"/>
                    <a:pt x="498" y="3756"/>
                    <a:pt x="626" y="3756"/>
                  </a:cubicBezTo>
                  <a:cubicBezTo>
                    <a:pt x="526" y="3642"/>
                    <a:pt x="469" y="3486"/>
                    <a:pt x="469" y="3344"/>
                  </a:cubicBezTo>
                  <a:cubicBezTo>
                    <a:pt x="469" y="3215"/>
                    <a:pt x="498" y="3101"/>
                    <a:pt x="569" y="2988"/>
                  </a:cubicBezTo>
                  <a:lnTo>
                    <a:pt x="725" y="2775"/>
                  </a:lnTo>
                  <a:cubicBezTo>
                    <a:pt x="754" y="2718"/>
                    <a:pt x="782" y="2661"/>
                    <a:pt x="782" y="2604"/>
                  </a:cubicBezTo>
                  <a:lnTo>
                    <a:pt x="953" y="1224"/>
                  </a:lnTo>
                  <a:lnTo>
                    <a:pt x="1038" y="471"/>
                  </a:lnTo>
                  <a:cubicBezTo>
                    <a:pt x="1067" y="215"/>
                    <a:pt x="868" y="1"/>
                    <a:pt x="612"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17" name="Google Shape;2071;p46">
              <a:extLst>
                <a:ext uri="{FF2B5EF4-FFF2-40B4-BE49-F238E27FC236}">
                  <a16:creationId xmlns:a16="http://schemas.microsoft.com/office/drawing/2014/main" id="{80BAFEBA-100B-1CD7-31A3-C5D3C38E37E0}"/>
                </a:ext>
              </a:extLst>
            </p:cNvPr>
            <p:cNvSpPr/>
            <p:nvPr/>
          </p:nvSpPr>
          <p:spPr>
            <a:xfrm>
              <a:off x="3043850" y="3168200"/>
              <a:ext cx="122000" cy="268275"/>
            </a:xfrm>
            <a:custGeom>
              <a:avLst/>
              <a:gdLst/>
              <a:ahLst/>
              <a:cxnLst/>
              <a:rect l="l" t="t" r="r" b="b"/>
              <a:pathLst>
                <a:path w="4880" h="10731" extrusionOk="0">
                  <a:moveTo>
                    <a:pt x="1622" y="0"/>
                  </a:moveTo>
                  <a:cubicBezTo>
                    <a:pt x="1253" y="0"/>
                    <a:pt x="883" y="99"/>
                    <a:pt x="555" y="270"/>
                  </a:cubicBezTo>
                  <a:lnTo>
                    <a:pt x="384" y="654"/>
                  </a:lnTo>
                  <a:lnTo>
                    <a:pt x="1" y="1593"/>
                  </a:lnTo>
                  <a:lnTo>
                    <a:pt x="740" y="1038"/>
                  </a:lnTo>
                  <a:cubicBezTo>
                    <a:pt x="996" y="859"/>
                    <a:pt x="1297" y="749"/>
                    <a:pt x="1603" y="749"/>
                  </a:cubicBezTo>
                  <a:cubicBezTo>
                    <a:pt x="1638" y="749"/>
                    <a:pt x="1673" y="751"/>
                    <a:pt x="1708" y="753"/>
                  </a:cubicBezTo>
                  <a:lnTo>
                    <a:pt x="3329" y="839"/>
                  </a:lnTo>
                  <a:cubicBezTo>
                    <a:pt x="3785" y="867"/>
                    <a:pt x="4126" y="1252"/>
                    <a:pt x="4126" y="1679"/>
                  </a:cubicBezTo>
                  <a:cubicBezTo>
                    <a:pt x="4126" y="1764"/>
                    <a:pt x="4126" y="1835"/>
                    <a:pt x="4097" y="1920"/>
                  </a:cubicBezTo>
                  <a:cubicBezTo>
                    <a:pt x="3997" y="2248"/>
                    <a:pt x="3713" y="2489"/>
                    <a:pt x="3371" y="2532"/>
                  </a:cubicBezTo>
                  <a:lnTo>
                    <a:pt x="1949" y="2688"/>
                  </a:lnTo>
                  <a:lnTo>
                    <a:pt x="1408" y="4694"/>
                  </a:lnTo>
                  <a:cubicBezTo>
                    <a:pt x="1366" y="4822"/>
                    <a:pt x="1352" y="4950"/>
                    <a:pt x="1366" y="5078"/>
                  </a:cubicBezTo>
                  <a:lnTo>
                    <a:pt x="1664" y="8051"/>
                  </a:lnTo>
                  <a:cubicBezTo>
                    <a:pt x="1679" y="8207"/>
                    <a:pt x="1651" y="8378"/>
                    <a:pt x="1594" y="8520"/>
                  </a:cubicBezTo>
                  <a:lnTo>
                    <a:pt x="1010" y="9815"/>
                  </a:lnTo>
                  <a:cubicBezTo>
                    <a:pt x="968" y="9900"/>
                    <a:pt x="940" y="9999"/>
                    <a:pt x="940" y="10085"/>
                  </a:cubicBezTo>
                  <a:cubicBezTo>
                    <a:pt x="940" y="10170"/>
                    <a:pt x="968" y="10270"/>
                    <a:pt x="997" y="10355"/>
                  </a:cubicBezTo>
                  <a:cubicBezTo>
                    <a:pt x="1053" y="10483"/>
                    <a:pt x="1152" y="10583"/>
                    <a:pt x="1295" y="10654"/>
                  </a:cubicBezTo>
                  <a:cubicBezTo>
                    <a:pt x="1392" y="10706"/>
                    <a:pt x="1496" y="10731"/>
                    <a:pt x="1598" y="10731"/>
                  </a:cubicBezTo>
                  <a:cubicBezTo>
                    <a:pt x="1720" y="10731"/>
                    <a:pt x="1841" y="10695"/>
                    <a:pt x="1949" y="10625"/>
                  </a:cubicBezTo>
                  <a:cubicBezTo>
                    <a:pt x="1793" y="10284"/>
                    <a:pt x="1793" y="9886"/>
                    <a:pt x="1949" y="9544"/>
                  </a:cubicBezTo>
                  <a:lnTo>
                    <a:pt x="2277" y="8833"/>
                  </a:lnTo>
                  <a:cubicBezTo>
                    <a:pt x="2391" y="8563"/>
                    <a:pt x="2447" y="8264"/>
                    <a:pt x="2404" y="7979"/>
                  </a:cubicBezTo>
                  <a:lnTo>
                    <a:pt x="2120" y="5007"/>
                  </a:lnTo>
                  <a:cubicBezTo>
                    <a:pt x="2106" y="4964"/>
                    <a:pt x="2120" y="4922"/>
                    <a:pt x="2120" y="4879"/>
                  </a:cubicBezTo>
                  <a:lnTo>
                    <a:pt x="2533" y="3371"/>
                  </a:lnTo>
                  <a:lnTo>
                    <a:pt x="3443" y="3272"/>
                  </a:lnTo>
                  <a:cubicBezTo>
                    <a:pt x="4097" y="3200"/>
                    <a:pt x="4638" y="2745"/>
                    <a:pt x="4822" y="2119"/>
                  </a:cubicBezTo>
                  <a:cubicBezTo>
                    <a:pt x="4851" y="1977"/>
                    <a:pt x="4879" y="1835"/>
                    <a:pt x="4879" y="1679"/>
                  </a:cubicBezTo>
                  <a:cubicBezTo>
                    <a:pt x="4879" y="839"/>
                    <a:pt x="4211" y="142"/>
                    <a:pt x="3371" y="85"/>
                  </a:cubicBezTo>
                  <a:lnTo>
                    <a:pt x="1750" y="0"/>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18" name="Google Shape;2072;p46">
              <a:extLst>
                <a:ext uri="{FF2B5EF4-FFF2-40B4-BE49-F238E27FC236}">
                  <a16:creationId xmlns:a16="http://schemas.microsoft.com/office/drawing/2014/main" id="{AAF7A053-FBF8-0782-B39E-8D442EB6FCB4}"/>
                </a:ext>
              </a:extLst>
            </p:cNvPr>
            <p:cNvSpPr/>
            <p:nvPr/>
          </p:nvSpPr>
          <p:spPr>
            <a:xfrm>
              <a:off x="2887400" y="3186925"/>
              <a:ext cx="259600" cy="303250"/>
            </a:xfrm>
            <a:custGeom>
              <a:avLst/>
              <a:gdLst/>
              <a:ahLst/>
              <a:cxnLst/>
              <a:rect l="l" t="t" r="r" b="b"/>
              <a:pathLst>
                <a:path w="10384" h="12130" extrusionOk="0">
                  <a:moveTo>
                    <a:pt x="7861" y="0"/>
                  </a:moveTo>
                  <a:cubicBezTo>
                    <a:pt x="7555" y="0"/>
                    <a:pt x="7254" y="110"/>
                    <a:pt x="6998" y="289"/>
                  </a:cubicBezTo>
                  <a:lnTo>
                    <a:pt x="6259" y="844"/>
                  </a:lnTo>
                  <a:lnTo>
                    <a:pt x="5305" y="1555"/>
                  </a:lnTo>
                  <a:cubicBezTo>
                    <a:pt x="4666" y="2039"/>
                    <a:pt x="4196" y="2722"/>
                    <a:pt x="3997" y="3504"/>
                  </a:cubicBezTo>
                  <a:lnTo>
                    <a:pt x="3442" y="5637"/>
                  </a:lnTo>
                  <a:lnTo>
                    <a:pt x="114" y="9777"/>
                  </a:lnTo>
                  <a:cubicBezTo>
                    <a:pt x="0" y="9919"/>
                    <a:pt x="57" y="10147"/>
                    <a:pt x="228" y="10218"/>
                  </a:cubicBezTo>
                  <a:lnTo>
                    <a:pt x="4224" y="12082"/>
                  </a:lnTo>
                  <a:cubicBezTo>
                    <a:pt x="4297" y="12113"/>
                    <a:pt x="4375" y="12129"/>
                    <a:pt x="4452" y="12129"/>
                  </a:cubicBezTo>
                  <a:cubicBezTo>
                    <a:pt x="4614" y="12129"/>
                    <a:pt x="4773" y="12059"/>
                    <a:pt x="4878" y="11924"/>
                  </a:cubicBezTo>
                  <a:lnTo>
                    <a:pt x="6500" y="9905"/>
                  </a:lnTo>
                  <a:cubicBezTo>
                    <a:pt x="6528" y="9863"/>
                    <a:pt x="6572" y="9834"/>
                    <a:pt x="6614" y="9819"/>
                  </a:cubicBezTo>
                  <a:lnTo>
                    <a:pt x="7255" y="9606"/>
                  </a:lnTo>
                  <a:cubicBezTo>
                    <a:pt x="7226" y="9521"/>
                    <a:pt x="7198" y="9421"/>
                    <a:pt x="7198" y="9336"/>
                  </a:cubicBezTo>
                  <a:cubicBezTo>
                    <a:pt x="7198" y="9250"/>
                    <a:pt x="7226" y="9151"/>
                    <a:pt x="7268" y="9066"/>
                  </a:cubicBezTo>
                  <a:lnTo>
                    <a:pt x="7852" y="7771"/>
                  </a:lnTo>
                  <a:cubicBezTo>
                    <a:pt x="7909" y="7629"/>
                    <a:pt x="7937" y="7458"/>
                    <a:pt x="7922" y="7302"/>
                  </a:cubicBezTo>
                  <a:lnTo>
                    <a:pt x="7624" y="4329"/>
                  </a:lnTo>
                  <a:cubicBezTo>
                    <a:pt x="7610" y="4201"/>
                    <a:pt x="7624" y="4073"/>
                    <a:pt x="7666" y="3945"/>
                  </a:cubicBezTo>
                  <a:lnTo>
                    <a:pt x="8207" y="1939"/>
                  </a:lnTo>
                  <a:lnTo>
                    <a:pt x="9629" y="1783"/>
                  </a:lnTo>
                  <a:cubicBezTo>
                    <a:pt x="9971" y="1740"/>
                    <a:pt x="10255" y="1499"/>
                    <a:pt x="10355" y="1171"/>
                  </a:cubicBezTo>
                  <a:cubicBezTo>
                    <a:pt x="10384" y="1086"/>
                    <a:pt x="10384" y="1015"/>
                    <a:pt x="10384" y="930"/>
                  </a:cubicBezTo>
                  <a:cubicBezTo>
                    <a:pt x="10384" y="503"/>
                    <a:pt x="10043" y="118"/>
                    <a:pt x="9587" y="90"/>
                  </a:cubicBezTo>
                  <a:lnTo>
                    <a:pt x="7966" y="4"/>
                  </a:lnTo>
                  <a:cubicBezTo>
                    <a:pt x="7931" y="2"/>
                    <a:pt x="7896" y="0"/>
                    <a:pt x="7861" y="0"/>
                  </a:cubicBezTo>
                  <a:close/>
                </a:path>
              </a:pathLst>
            </a:custGeom>
            <a:solidFill>
              <a:srgbClr val="AB7942"/>
            </a:solidFill>
            <a:ln>
              <a:solidFill>
                <a:schemeClr val="tx1"/>
              </a:solid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19" name="Google Shape;2073;p46">
              <a:extLst>
                <a:ext uri="{FF2B5EF4-FFF2-40B4-BE49-F238E27FC236}">
                  <a16:creationId xmlns:a16="http://schemas.microsoft.com/office/drawing/2014/main" id="{61587DC2-438E-800E-D088-3ABD27A4ED41}"/>
                </a:ext>
              </a:extLst>
            </p:cNvPr>
            <p:cNvSpPr/>
            <p:nvPr/>
          </p:nvSpPr>
          <p:spPr>
            <a:xfrm>
              <a:off x="2887400" y="3186925"/>
              <a:ext cx="259250" cy="263650"/>
            </a:xfrm>
            <a:custGeom>
              <a:avLst/>
              <a:gdLst/>
              <a:ahLst/>
              <a:cxnLst/>
              <a:rect l="l" t="t" r="r" b="b"/>
              <a:pathLst>
                <a:path w="10370" h="10546" extrusionOk="0">
                  <a:moveTo>
                    <a:pt x="7861" y="0"/>
                  </a:moveTo>
                  <a:cubicBezTo>
                    <a:pt x="7555" y="0"/>
                    <a:pt x="7254" y="110"/>
                    <a:pt x="6998" y="289"/>
                  </a:cubicBezTo>
                  <a:lnTo>
                    <a:pt x="6259" y="844"/>
                  </a:lnTo>
                  <a:lnTo>
                    <a:pt x="5305" y="1555"/>
                  </a:lnTo>
                  <a:cubicBezTo>
                    <a:pt x="4666" y="2039"/>
                    <a:pt x="4196" y="2722"/>
                    <a:pt x="3997" y="3504"/>
                  </a:cubicBezTo>
                  <a:lnTo>
                    <a:pt x="3442" y="5637"/>
                  </a:lnTo>
                  <a:lnTo>
                    <a:pt x="114" y="9777"/>
                  </a:lnTo>
                  <a:cubicBezTo>
                    <a:pt x="0" y="9919"/>
                    <a:pt x="57" y="10147"/>
                    <a:pt x="228" y="10218"/>
                  </a:cubicBezTo>
                  <a:lnTo>
                    <a:pt x="939" y="10545"/>
                  </a:lnTo>
                  <a:cubicBezTo>
                    <a:pt x="939" y="10531"/>
                    <a:pt x="953" y="10502"/>
                    <a:pt x="981" y="10488"/>
                  </a:cubicBezTo>
                  <a:lnTo>
                    <a:pt x="4296" y="6335"/>
                  </a:lnTo>
                  <a:lnTo>
                    <a:pt x="4850" y="4201"/>
                  </a:lnTo>
                  <a:cubicBezTo>
                    <a:pt x="5064" y="3418"/>
                    <a:pt x="5519" y="2736"/>
                    <a:pt x="6173" y="2252"/>
                  </a:cubicBezTo>
                  <a:lnTo>
                    <a:pt x="7112" y="1541"/>
                  </a:lnTo>
                  <a:lnTo>
                    <a:pt x="7852" y="1000"/>
                  </a:lnTo>
                  <a:cubicBezTo>
                    <a:pt x="8118" y="801"/>
                    <a:pt x="8434" y="701"/>
                    <a:pt x="8753" y="701"/>
                  </a:cubicBezTo>
                  <a:cubicBezTo>
                    <a:pt x="8775" y="701"/>
                    <a:pt x="8797" y="701"/>
                    <a:pt x="8819" y="702"/>
                  </a:cubicBezTo>
                  <a:lnTo>
                    <a:pt x="10369" y="787"/>
                  </a:lnTo>
                  <a:cubicBezTo>
                    <a:pt x="10312" y="418"/>
                    <a:pt x="9999" y="105"/>
                    <a:pt x="9587" y="90"/>
                  </a:cubicBezTo>
                  <a:lnTo>
                    <a:pt x="7966" y="4"/>
                  </a:lnTo>
                  <a:cubicBezTo>
                    <a:pt x="7931" y="2"/>
                    <a:pt x="7896" y="0"/>
                    <a:pt x="7861"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20" name="Google Shape;2074;p46">
              <a:extLst>
                <a:ext uri="{FF2B5EF4-FFF2-40B4-BE49-F238E27FC236}">
                  <a16:creationId xmlns:a16="http://schemas.microsoft.com/office/drawing/2014/main" id="{39E5178A-6D9E-AAF6-112F-B0B007A1DD2B}"/>
                </a:ext>
              </a:extLst>
            </p:cNvPr>
            <p:cNvSpPr/>
            <p:nvPr/>
          </p:nvSpPr>
          <p:spPr>
            <a:xfrm>
              <a:off x="3190375" y="3186675"/>
              <a:ext cx="69725" cy="189925"/>
            </a:xfrm>
            <a:custGeom>
              <a:avLst/>
              <a:gdLst/>
              <a:ahLst/>
              <a:cxnLst/>
              <a:rect l="l" t="t" r="r" b="b"/>
              <a:pathLst>
                <a:path w="2789" h="7597" extrusionOk="0">
                  <a:moveTo>
                    <a:pt x="2176" y="1"/>
                  </a:moveTo>
                  <a:cubicBezTo>
                    <a:pt x="1451" y="1"/>
                    <a:pt x="854" y="570"/>
                    <a:pt x="825" y="1295"/>
                  </a:cubicBezTo>
                  <a:lnTo>
                    <a:pt x="811" y="1366"/>
                  </a:lnTo>
                  <a:cubicBezTo>
                    <a:pt x="811" y="1594"/>
                    <a:pt x="854" y="1822"/>
                    <a:pt x="953" y="2021"/>
                  </a:cubicBezTo>
                  <a:cubicBezTo>
                    <a:pt x="712" y="2248"/>
                    <a:pt x="569" y="2561"/>
                    <a:pt x="554" y="2916"/>
                  </a:cubicBezTo>
                  <a:lnTo>
                    <a:pt x="541" y="2988"/>
                  </a:lnTo>
                  <a:cubicBezTo>
                    <a:pt x="541" y="3216"/>
                    <a:pt x="583" y="3428"/>
                    <a:pt x="668" y="3627"/>
                  </a:cubicBezTo>
                  <a:cubicBezTo>
                    <a:pt x="441" y="3855"/>
                    <a:pt x="298" y="4168"/>
                    <a:pt x="285" y="4509"/>
                  </a:cubicBezTo>
                  <a:lnTo>
                    <a:pt x="270" y="4581"/>
                  </a:lnTo>
                  <a:cubicBezTo>
                    <a:pt x="270" y="4822"/>
                    <a:pt x="313" y="5050"/>
                    <a:pt x="427" y="5249"/>
                  </a:cubicBezTo>
                  <a:cubicBezTo>
                    <a:pt x="199" y="5477"/>
                    <a:pt x="42" y="5776"/>
                    <a:pt x="29" y="6117"/>
                  </a:cubicBezTo>
                  <a:cubicBezTo>
                    <a:pt x="0" y="6487"/>
                    <a:pt x="114" y="6842"/>
                    <a:pt x="370" y="7113"/>
                  </a:cubicBezTo>
                  <a:cubicBezTo>
                    <a:pt x="611" y="7383"/>
                    <a:pt x="939" y="7553"/>
                    <a:pt x="1309" y="7568"/>
                  </a:cubicBezTo>
                  <a:lnTo>
                    <a:pt x="1906" y="7597"/>
                  </a:lnTo>
                  <a:lnTo>
                    <a:pt x="1963" y="7597"/>
                  </a:lnTo>
                  <a:cubicBezTo>
                    <a:pt x="1992" y="7597"/>
                    <a:pt x="2020" y="7597"/>
                    <a:pt x="2049" y="7582"/>
                  </a:cubicBezTo>
                  <a:lnTo>
                    <a:pt x="2105" y="7028"/>
                  </a:lnTo>
                  <a:lnTo>
                    <a:pt x="2760" y="1693"/>
                  </a:lnTo>
                  <a:lnTo>
                    <a:pt x="2788" y="583"/>
                  </a:lnTo>
                  <a:lnTo>
                    <a:pt x="2788" y="29"/>
                  </a:lnTo>
                  <a:lnTo>
                    <a:pt x="2233" y="1"/>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21" name="Google Shape;2075;p46">
              <a:extLst>
                <a:ext uri="{FF2B5EF4-FFF2-40B4-BE49-F238E27FC236}">
                  <a16:creationId xmlns:a16="http://schemas.microsoft.com/office/drawing/2014/main" id="{E2DA6D3E-2B81-24E8-32F5-FB47FB7A5C58}"/>
                </a:ext>
              </a:extLst>
            </p:cNvPr>
            <p:cNvSpPr/>
            <p:nvPr/>
          </p:nvSpPr>
          <p:spPr>
            <a:xfrm>
              <a:off x="3224150" y="3200875"/>
              <a:ext cx="56200" cy="42025"/>
            </a:xfrm>
            <a:custGeom>
              <a:avLst/>
              <a:gdLst/>
              <a:ahLst/>
              <a:cxnLst/>
              <a:rect l="l" t="t" r="r" b="b"/>
              <a:pathLst>
                <a:path w="2248" h="1681" extrusionOk="0">
                  <a:moveTo>
                    <a:pt x="802" y="0"/>
                  </a:moveTo>
                  <a:cubicBezTo>
                    <a:pt x="385" y="0"/>
                    <a:pt x="43" y="332"/>
                    <a:pt x="28" y="755"/>
                  </a:cubicBezTo>
                  <a:lnTo>
                    <a:pt x="28" y="827"/>
                  </a:lnTo>
                  <a:cubicBezTo>
                    <a:pt x="0" y="1267"/>
                    <a:pt x="341" y="1637"/>
                    <a:pt x="783" y="1652"/>
                  </a:cubicBezTo>
                  <a:lnTo>
                    <a:pt x="1394" y="1680"/>
                  </a:lnTo>
                  <a:cubicBezTo>
                    <a:pt x="1403" y="1681"/>
                    <a:pt x="1412" y="1681"/>
                    <a:pt x="1421" y="1681"/>
                  </a:cubicBezTo>
                  <a:cubicBezTo>
                    <a:pt x="1850" y="1681"/>
                    <a:pt x="2206" y="1358"/>
                    <a:pt x="2219" y="926"/>
                  </a:cubicBezTo>
                  <a:lnTo>
                    <a:pt x="2219" y="855"/>
                  </a:lnTo>
                  <a:cubicBezTo>
                    <a:pt x="2247" y="414"/>
                    <a:pt x="1906" y="44"/>
                    <a:pt x="1466" y="30"/>
                  </a:cubicBezTo>
                  <a:lnTo>
                    <a:pt x="854" y="2"/>
                  </a:lnTo>
                  <a:cubicBezTo>
                    <a:pt x="836" y="1"/>
                    <a:pt x="819" y="0"/>
                    <a:pt x="802" y="0"/>
                  </a:cubicBezTo>
                  <a:close/>
                </a:path>
              </a:pathLst>
            </a:custGeom>
            <a:solidFill>
              <a:srgbClr val="AB794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22" name="Google Shape;2076;p46">
              <a:extLst>
                <a:ext uri="{FF2B5EF4-FFF2-40B4-BE49-F238E27FC236}">
                  <a16:creationId xmlns:a16="http://schemas.microsoft.com/office/drawing/2014/main" id="{1297FCCA-CDDA-C97C-E118-DBAFF60D8E34}"/>
                </a:ext>
              </a:extLst>
            </p:cNvPr>
            <p:cNvSpPr/>
            <p:nvPr/>
          </p:nvSpPr>
          <p:spPr>
            <a:xfrm>
              <a:off x="3217400" y="3241775"/>
              <a:ext cx="56200" cy="41300"/>
            </a:xfrm>
            <a:custGeom>
              <a:avLst/>
              <a:gdLst/>
              <a:ahLst/>
              <a:cxnLst/>
              <a:rect l="l" t="t" r="r" b="b"/>
              <a:pathLst>
                <a:path w="2248" h="1652" extrusionOk="0">
                  <a:moveTo>
                    <a:pt x="800" y="1"/>
                  </a:moveTo>
                  <a:cubicBezTo>
                    <a:pt x="384" y="1"/>
                    <a:pt x="42" y="323"/>
                    <a:pt x="29" y="741"/>
                  </a:cubicBezTo>
                  <a:lnTo>
                    <a:pt x="29" y="812"/>
                  </a:lnTo>
                  <a:cubicBezTo>
                    <a:pt x="0" y="1239"/>
                    <a:pt x="327" y="1594"/>
                    <a:pt x="754" y="1609"/>
                  </a:cubicBezTo>
                  <a:lnTo>
                    <a:pt x="1423" y="1651"/>
                  </a:lnTo>
                  <a:cubicBezTo>
                    <a:pt x="1432" y="1651"/>
                    <a:pt x="1441" y="1652"/>
                    <a:pt x="1451" y="1652"/>
                  </a:cubicBezTo>
                  <a:cubicBezTo>
                    <a:pt x="1865" y="1652"/>
                    <a:pt x="2205" y="1329"/>
                    <a:pt x="2219" y="911"/>
                  </a:cubicBezTo>
                  <a:lnTo>
                    <a:pt x="2219" y="841"/>
                  </a:lnTo>
                  <a:cubicBezTo>
                    <a:pt x="2248" y="414"/>
                    <a:pt x="1920" y="58"/>
                    <a:pt x="1493" y="44"/>
                  </a:cubicBezTo>
                  <a:lnTo>
                    <a:pt x="825" y="1"/>
                  </a:lnTo>
                  <a:cubicBezTo>
                    <a:pt x="817" y="1"/>
                    <a:pt x="808" y="1"/>
                    <a:pt x="800" y="1"/>
                  </a:cubicBezTo>
                  <a:close/>
                </a:path>
              </a:pathLst>
            </a:custGeom>
            <a:solidFill>
              <a:srgbClr val="AB794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23" name="Google Shape;2077;p46">
              <a:extLst>
                <a:ext uri="{FF2B5EF4-FFF2-40B4-BE49-F238E27FC236}">
                  <a16:creationId xmlns:a16="http://schemas.microsoft.com/office/drawing/2014/main" id="{247D7538-8D85-8B00-CDA5-A5D6CAA47B61}"/>
                </a:ext>
              </a:extLst>
            </p:cNvPr>
            <p:cNvSpPr/>
            <p:nvPr/>
          </p:nvSpPr>
          <p:spPr>
            <a:xfrm>
              <a:off x="3209575" y="3280900"/>
              <a:ext cx="57975" cy="42750"/>
            </a:xfrm>
            <a:custGeom>
              <a:avLst/>
              <a:gdLst/>
              <a:ahLst/>
              <a:cxnLst/>
              <a:rect l="l" t="t" r="r" b="b"/>
              <a:pathLst>
                <a:path w="2319" h="1710" extrusionOk="0">
                  <a:moveTo>
                    <a:pt x="800" y="0"/>
                  </a:moveTo>
                  <a:cubicBezTo>
                    <a:pt x="384" y="0"/>
                    <a:pt x="42" y="322"/>
                    <a:pt x="29" y="740"/>
                  </a:cubicBezTo>
                  <a:lnTo>
                    <a:pt x="14" y="883"/>
                  </a:lnTo>
                  <a:cubicBezTo>
                    <a:pt x="0" y="1309"/>
                    <a:pt x="327" y="1666"/>
                    <a:pt x="754" y="1679"/>
                  </a:cubicBezTo>
                  <a:lnTo>
                    <a:pt x="1493" y="1708"/>
                  </a:lnTo>
                  <a:cubicBezTo>
                    <a:pt x="1511" y="1709"/>
                    <a:pt x="1528" y="1709"/>
                    <a:pt x="1545" y="1709"/>
                  </a:cubicBezTo>
                  <a:cubicBezTo>
                    <a:pt x="1949" y="1709"/>
                    <a:pt x="2277" y="1392"/>
                    <a:pt x="2290" y="983"/>
                  </a:cubicBezTo>
                  <a:lnTo>
                    <a:pt x="2305" y="841"/>
                  </a:lnTo>
                  <a:cubicBezTo>
                    <a:pt x="2318" y="414"/>
                    <a:pt x="1992" y="58"/>
                    <a:pt x="1565" y="29"/>
                  </a:cubicBezTo>
                  <a:lnTo>
                    <a:pt x="825" y="1"/>
                  </a:lnTo>
                  <a:cubicBezTo>
                    <a:pt x="817" y="0"/>
                    <a:pt x="808" y="0"/>
                    <a:pt x="800" y="0"/>
                  </a:cubicBezTo>
                  <a:close/>
                </a:path>
              </a:pathLst>
            </a:custGeom>
            <a:solidFill>
              <a:srgbClr val="AB794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24" name="Google Shape;2078;p46">
              <a:extLst>
                <a:ext uri="{FF2B5EF4-FFF2-40B4-BE49-F238E27FC236}">
                  <a16:creationId xmlns:a16="http://schemas.microsoft.com/office/drawing/2014/main" id="{5AC9004B-2348-998E-4701-F1BF5D8908D0}"/>
                </a:ext>
              </a:extLst>
            </p:cNvPr>
            <p:cNvSpPr/>
            <p:nvPr/>
          </p:nvSpPr>
          <p:spPr>
            <a:xfrm>
              <a:off x="3204925" y="3321050"/>
              <a:ext cx="55875" cy="40250"/>
            </a:xfrm>
            <a:custGeom>
              <a:avLst/>
              <a:gdLst/>
              <a:ahLst/>
              <a:cxnLst/>
              <a:rect l="l" t="t" r="r" b="b"/>
              <a:pathLst>
                <a:path w="2235" h="1610" extrusionOk="0">
                  <a:moveTo>
                    <a:pt x="803" y="1"/>
                  </a:moveTo>
                  <a:cubicBezTo>
                    <a:pt x="398" y="1"/>
                    <a:pt x="57" y="318"/>
                    <a:pt x="29" y="728"/>
                  </a:cubicBezTo>
                  <a:cubicBezTo>
                    <a:pt x="1" y="1169"/>
                    <a:pt x="342" y="1553"/>
                    <a:pt x="784" y="1581"/>
                  </a:cubicBezTo>
                  <a:lnTo>
                    <a:pt x="1381" y="1609"/>
                  </a:lnTo>
                  <a:cubicBezTo>
                    <a:pt x="1391" y="1610"/>
                    <a:pt x="1400" y="1610"/>
                    <a:pt x="1409" y="1610"/>
                  </a:cubicBezTo>
                  <a:cubicBezTo>
                    <a:pt x="1824" y="1610"/>
                    <a:pt x="2178" y="1287"/>
                    <a:pt x="2206" y="870"/>
                  </a:cubicBezTo>
                  <a:cubicBezTo>
                    <a:pt x="2235" y="429"/>
                    <a:pt x="1893" y="45"/>
                    <a:pt x="1452" y="16"/>
                  </a:cubicBezTo>
                  <a:lnTo>
                    <a:pt x="854" y="3"/>
                  </a:lnTo>
                  <a:cubicBezTo>
                    <a:pt x="837" y="1"/>
                    <a:pt x="820" y="1"/>
                    <a:pt x="803" y="1"/>
                  </a:cubicBezTo>
                  <a:close/>
                </a:path>
              </a:pathLst>
            </a:custGeom>
            <a:solidFill>
              <a:srgbClr val="AB794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25" name="Google Shape;2079;p46">
              <a:extLst>
                <a:ext uri="{FF2B5EF4-FFF2-40B4-BE49-F238E27FC236}">
                  <a16:creationId xmlns:a16="http://schemas.microsoft.com/office/drawing/2014/main" id="{0AA5AD3F-910A-FA23-4551-0E7AE5213CBE}"/>
                </a:ext>
              </a:extLst>
            </p:cNvPr>
            <p:cNvSpPr/>
            <p:nvPr/>
          </p:nvSpPr>
          <p:spPr>
            <a:xfrm>
              <a:off x="3224150" y="3208725"/>
              <a:ext cx="55500" cy="34175"/>
            </a:xfrm>
            <a:custGeom>
              <a:avLst/>
              <a:gdLst/>
              <a:ahLst/>
              <a:cxnLst/>
              <a:rect l="l" t="t" r="r" b="b"/>
              <a:pathLst>
                <a:path w="2220" h="1367" extrusionOk="0">
                  <a:moveTo>
                    <a:pt x="186" y="1"/>
                  </a:moveTo>
                  <a:cubicBezTo>
                    <a:pt x="100" y="128"/>
                    <a:pt x="43" y="270"/>
                    <a:pt x="28" y="441"/>
                  </a:cubicBezTo>
                  <a:lnTo>
                    <a:pt x="28" y="513"/>
                  </a:lnTo>
                  <a:cubicBezTo>
                    <a:pt x="0" y="953"/>
                    <a:pt x="341" y="1323"/>
                    <a:pt x="783" y="1338"/>
                  </a:cubicBezTo>
                  <a:lnTo>
                    <a:pt x="1394" y="1366"/>
                  </a:lnTo>
                  <a:cubicBezTo>
                    <a:pt x="1403" y="1367"/>
                    <a:pt x="1411" y="1367"/>
                    <a:pt x="1420" y="1367"/>
                  </a:cubicBezTo>
                  <a:cubicBezTo>
                    <a:pt x="1836" y="1367"/>
                    <a:pt x="2191" y="1045"/>
                    <a:pt x="2219" y="640"/>
                  </a:cubicBezTo>
                  <a:lnTo>
                    <a:pt x="2219" y="640"/>
                  </a:lnTo>
                  <a:cubicBezTo>
                    <a:pt x="2071" y="829"/>
                    <a:pt x="1846" y="954"/>
                    <a:pt x="1593" y="954"/>
                  </a:cubicBezTo>
                  <a:cubicBezTo>
                    <a:pt x="1579" y="954"/>
                    <a:pt x="1565" y="954"/>
                    <a:pt x="1551" y="953"/>
                  </a:cubicBezTo>
                  <a:lnTo>
                    <a:pt x="939" y="925"/>
                  </a:lnTo>
                  <a:cubicBezTo>
                    <a:pt x="498" y="911"/>
                    <a:pt x="157" y="541"/>
                    <a:pt x="186" y="100"/>
                  </a:cubicBezTo>
                  <a:lnTo>
                    <a:pt x="186" y="14"/>
                  </a:lnTo>
                  <a:lnTo>
                    <a:pt x="186" y="1"/>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26" name="Google Shape;2080;p46">
              <a:extLst>
                <a:ext uri="{FF2B5EF4-FFF2-40B4-BE49-F238E27FC236}">
                  <a16:creationId xmlns:a16="http://schemas.microsoft.com/office/drawing/2014/main" id="{467253B5-9B78-F9DC-E922-30CACAB6D9C6}"/>
                </a:ext>
              </a:extLst>
            </p:cNvPr>
            <p:cNvSpPr/>
            <p:nvPr/>
          </p:nvSpPr>
          <p:spPr>
            <a:xfrm>
              <a:off x="3217400" y="3249600"/>
              <a:ext cx="55500" cy="33475"/>
            </a:xfrm>
            <a:custGeom>
              <a:avLst/>
              <a:gdLst/>
              <a:ahLst/>
              <a:cxnLst/>
              <a:rect l="l" t="t" r="r" b="b"/>
              <a:pathLst>
                <a:path w="2220" h="1339" extrusionOk="0">
                  <a:moveTo>
                    <a:pt x="185" y="1"/>
                  </a:moveTo>
                  <a:cubicBezTo>
                    <a:pt x="86" y="115"/>
                    <a:pt x="29" y="272"/>
                    <a:pt x="29" y="428"/>
                  </a:cubicBezTo>
                  <a:lnTo>
                    <a:pt x="29" y="499"/>
                  </a:lnTo>
                  <a:cubicBezTo>
                    <a:pt x="0" y="926"/>
                    <a:pt x="327" y="1281"/>
                    <a:pt x="754" y="1296"/>
                  </a:cubicBezTo>
                  <a:lnTo>
                    <a:pt x="1423" y="1338"/>
                  </a:lnTo>
                  <a:cubicBezTo>
                    <a:pt x="1432" y="1338"/>
                    <a:pt x="1441" y="1339"/>
                    <a:pt x="1450" y="1339"/>
                  </a:cubicBezTo>
                  <a:cubicBezTo>
                    <a:pt x="1850" y="1339"/>
                    <a:pt x="2192" y="1016"/>
                    <a:pt x="2219" y="613"/>
                  </a:cubicBezTo>
                  <a:lnTo>
                    <a:pt x="2219" y="613"/>
                  </a:lnTo>
                  <a:cubicBezTo>
                    <a:pt x="2085" y="801"/>
                    <a:pt x="1863" y="913"/>
                    <a:pt x="1623" y="913"/>
                  </a:cubicBezTo>
                  <a:cubicBezTo>
                    <a:pt x="1608" y="913"/>
                    <a:pt x="1594" y="912"/>
                    <a:pt x="1579" y="911"/>
                  </a:cubicBezTo>
                  <a:lnTo>
                    <a:pt x="911" y="883"/>
                  </a:lnTo>
                  <a:cubicBezTo>
                    <a:pt x="484" y="869"/>
                    <a:pt x="156" y="513"/>
                    <a:pt x="171" y="86"/>
                  </a:cubicBezTo>
                  <a:lnTo>
                    <a:pt x="185" y="16"/>
                  </a:lnTo>
                  <a:lnTo>
                    <a:pt x="185" y="1"/>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27" name="Google Shape;2081;p46">
              <a:extLst>
                <a:ext uri="{FF2B5EF4-FFF2-40B4-BE49-F238E27FC236}">
                  <a16:creationId xmlns:a16="http://schemas.microsoft.com/office/drawing/2014/main" id="{2A76F22C-86FD-BB7F-F5E4-9B6398678978}"/>
                </a:ext>
              </a:extLst>
            </p:cNvPr>
            <p:cNvSpPr/>
            <p:nvPr/>
          </p:nvSpPr>
          <p:spPr>
            <a:xfrm>
              <a:off x="3209575" y="3288375"/>
              <a:ext cx="57250" cy="35275"/>
            </a:xfrm>
            <a:custGeom>
              <a:avLst/>
              <a:gdLst/>
              <a:ahLst/>
              <a:cxnLst/>
              <a:rect l="l" t="t" r="r" b="b"/>
              <a:pathLst>
                <a:path w="2290" h="1411" extrusionOk="0">
                  <a:moveTo>
                    <a:pt x="185" y="1"/>
                  </a:moveTo>
                  <a:cubicBezTo>
                    <a:pt x="86" y="128"/>
                    <a:pt x="29" y="271"/>
                    <a:pt x="29" y="441"/>
                  </a:cubicBezTo>
                  <a:lnTo>
                    <a:pt x="14" y="584"/>
                  </a:lnTo>
                  <a:cubicBezTo>
                    <a:pt x="0" y="1010"/>
                    <a:pt x="327" y="1367"/>
                    <a:pt x="754" y="1380"/>
                  </a:cubicBezTo>
                  <a:lnTo>
                    <a:pt x="1493" y="1409"/>
                  </a:lnTo>
                  <a:cubicBezTo>
                    <a:pt x="1510" y="1410"/>
                    <a:pt x="1527" y="1410"/>
                    <a:pt x="1544" y="1410"/>
                  </a:cubicBezTo>
                  <a:cubicBezTo>
                    <a:pt x="1935" y="1410"/>
                    <a:pt x="2263" y="1094"/>
                    <a:pt x="2290" y="697"/>
                  </a:cubicBezTo>
                  <a:lnTo>
                    <a:pt x="2290" y="697"/>
                  </a:lnTo>
                  <a:cubicBezTo>
                    <a:pt x="2155" y="886"/>
                    <a:pt x="1932" y="998"/>
                    <a:pt x="1692" y="998"/>
                  </a:cubicBezTo>
                  <a:cubicBezTo>
                    <a:pt x="1678" y="998"/>
                    <a:pt x="1664" y="997"/>
                    <a:pt x="1650" y="997"/>
                  </a:cubicBezTo>
                  <a:lnTo>
                    <a:pt x="911" y="968"/>
                  </a:lnTo>
                  <a:cubicBezTo>
                    <a:pt x="484" y="953"/>
                    <a:pt x="156" y="584"/>
                    <a:pt x="171" y="172"/>
                  </a:cubicBezTo>
                  <a:lnTo>
                    <a:pt x="185" y="15"/>
                  </a:lnTo>
                  <a:lnTo>
                    <a:pt x="185" y="1"/>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28" name="Google Shape;2082;p46">
              <a:extLst>
                <a:ext uri="{FF2B5EF4-FFF2-40B4-BE49-F238E27FC236}">
                  <a16:creationId xmlns:a16="http://schemas.microsoft.com/office/drawing/2014/main" id="{6ADC1EA2-1721-4729-E5FF-640A8E4004E9}"/>
                </a:ext>
              </a:extLst>
            </p:cNvPr>
            <p:cNvSpPr/>
            <p:nvPr/>
          </p:nvSpPr>
          <p:spPr>
            <a:xfrm>
              <a:off x="3204925" y="3328925"/>
              <a:ext cx="55175" cy="32375"/>
            </a:xfrm>
            <a:custGeom>
              <a:avLst/>
              <a:gdLst/>
              <a:ahLst/>
              <a:cxnLst/>
              <a:rect l="l" t="t" r="r" b="b"/>
              <a:pathLst>
                <a:path w="2207" h="1295" extrusionOk="0">
                  <a:moveTo>
                    <a:pt x="186" y="1"/>
                  </a:moveTo>
                  <a:lnTo>
                    <a:pt x="186" y="1"/>
                  </a:lnTo>
                  <a:cubicBezTo>
                    <a:pt x="101" y="114"/>
                    <a:pt x="44" y="257"/>
                    <a:pt x="29" y="413"/>
                  </a:cubicBezTo>
                  <a:cubicBezTo>
                    <a:pt x="1" y="854"/>
                    <a:pt x="342" y="1238"/>
                    <a:pt x="784" y="1266"/>
                  </a:cubicBezTo>
                  <a:lnTo>
                    <a:pt x="1381" y="1294"/>
                  </a:lnTo>
                  <a:cubicBezTo>
                    <a:pt x="1391" y="1295"/>
                    <a:pt x="1400" y="1295"/>
                    <a:pt x="1409" y="1295"/>
                  </a:cubicBezTo>
                  <a:cubicBezTo>
                    <a:pt x="1824" y="1295"/>
                    <a:pt x="2178" y="972"/>
                    <a:pt x="2206" y="555"/>
                  </a:cubicBezTo>
                  <a:lnTo>
                    <a:pt x="2206" y="555"/>
                  </a:lnTo>
                  <a:cubicBezTo>
                    <a:pt x="2057" y="743"/>
                    <a:pt x="1833" y="869"/>
                    <a:pt x="1579" y="869"/>
                  </a:cubicBezTo>
                  <a:cubicBezTo>
                    <a:pt x="1565" y="869"/>
                    <a:pt x="1551" y="868"/>
                    <a:pt x="1537" y="868"/>
                  </a:cubicBezTo>
                  <a:lnTo>
                    <a:pt x="940" y="839"/>
                  </a:lnTo>
                  <a:cubicBezTo>
                    <a:pt x="499" y="826"/>
                    <a:pt x="158" y="441"/>
                    <a:pt x="186"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29" name="Google Shape;2083;p46">
              <a:extLst>
                <a:ext uri="{FF2B5EF4-FFF2-40B4-BE49-F238E27FC236}">
                  <a16:creationId xmlns:a16="http://schemas.microsoft.com/office/drawing/2014/main" id="{40530DF5-4B81-12B4-DE95-D57DC1542F83}"/>
                </a:ext>
              </a:extLst>
            </p:cNvPr>
            <p:cNvSpPr/>
            <p:nvPr/>
          </p:nvSpPr>
          <p:spPr>
            <a:xfrm>
              <a:off x="2876725" y="3281000"/>
              <a:ext cx="114875" cy="164600"/>
            </a:xfrm>
            <a:custGeom>
              <a:avLst/>
              <a:gdLst/>
              <a:ahLst/>
              <a:cxnLst/>
              <a:rect l="l" t="t" r="r" b="b"/>
              <a:pathLst>
                <a:path w="4595" h="6584" extrusionOk="0">
                  <a:moveTo>
                    <a:pt x="4278" y="0"/>
                  </a:moveTo>
                  <a:cubicBezTo>
                    <a:pt x="4159" y="0"/>
                    <a:pt x="4046" y="81"/>
                    <a:pt x="4012" y="211"/>
                  </a:cubicBezTo>
                  <a:lnTo>
                    <a:pt x="3613" y="1747"/>
                  </a:lnTo>
                  <a:lnTo>
                    <a:pt x="99" y="6128"/>
                  </a:lnTo>
                  <a:cubicBezTo>
                    <a:pt x="0" y="6242"/>
                    <a:pt x="14" y="6426"/>
                    <a:pt x="143" y="6526"/>
                  </a:cubicBezTo>
                  <a:cubicBezTo>
                    <a:pt x="199" y="6568"/>
                    <a:pt x="256" y="6583"/>
                    <a:pt x="313" y="6583"/>
                  </a:cubicBezTo>
                  <a:cubicBezTo>
                    <a:pt x="399" y="6583"/>
                    <a:pt x="484" y="6540"/>
                    <a:pt x="541" y="6483"/>
                  </a:cubicBezTo>
                  <a:lnTo>
                    <a:pt x="4082" y="2045"/>
                  </a:lnTo>
                  <a:cubicBezTo>
                    <a:pt x="4111" y="2017"/>
                    <a:pt x="4125" y="1974"/>
                    <a:pt x="4139" y="1946"/>
                  </a:cubicBezTo>
                  <a:lnTo>
                    <a:pt x="4552" y="353"/>
                  </a:lnTo>
                  <a:cubicBezTo>
                    <a:pt x="4594" y="196"/>
                    <a:pt x="4509" y="54"/>
                    <a:pt x="4353" y="12"/>
                  </a:cubicBezTo>
                  <a:cubicBezTo>
                    <a:pt x="4328" y="4"/>
                    <a:pt x="4303" y="0"/>
                    <a:pt x="4278"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30" name="Google Shape;2084;p46">
              <a:extLst>
                <a:ext uri="{FF2B5EF4-FFF2-40B4-BE49-F238E27FC236}">
                  <a16:creationId xmlns:a16="http://schemas.microsoft.com/office/drawing/2014/main" id="{51977331-F458-ED44-D21C-0C74EB0CE539}"/>
                </a:ext>
              </a:extLst>
            </p:cNvPr>
            <p:cNvSpPr/>
            <p:nvPr/>
          </p:nvSpPr>
          <p:spPr>
            <a:xfrm>
              <a:off x="2984825" y="3020150"/>
              <a:ext cx="220125" cy="303100"/>
            </a:xfrm>
            <a:custGeom>
              <a:avLst/>
              <a:gdLst/>
              <a:ahLst/>
              <a:cxnLst/>
              <a:rect l="l" t="t" r="r" b="b"/>
              <a:pathLst>
                <a:path w="8805" h="12124" extrusionOk="0">
                  <a:moveTo>
                    <a:pt x="8488" y="0"/>
                  </a:moveTo>
                  <a:cubicBezTo>
                    <a:pt x="8405" y="0"/>
                    <a:pt x="8323" y="38"/>
                    <a:pt x="8264" y="104"/>
                  </a:cubicBezTo>
                  <a:lnTo>
                    <a:pt x="5861" y="3119"/>
                  </a:lnTo>
                  <a:lnTo>
                    <a:pt x="4695" y="3845"/>
                  </a:lnTo>
                  <a:cubicBezTo>
                    <a:pt x="3684" y="4471"/>
                    <a:pt x="2931" y="5382"/>
                    <a:pt x="2489" y="6476"/>
                  </a:cubicBezTo>
                  <a:lnTo>
                    <a:pt x="2134" y="7330"/>
                  </a:lnTo>
                  <a:lnTo>
                    <a:pt x="1252" y="7999"/>
                  </a:lnTo>
                  <a:cubicBezTo>
                    <a:pt x="740" y="8369"/>
                    <a:pt x="342" y="8866"/>
                    <a:pt x="71" y="9435"/>
                  </a:cubicBezTo>
                  <a:cubicBezTo>
                    <a:pt x="1" y="9577"/>
                    <a:pt x="71" y="9748"/>
                    <a:pt x="200" y="9805"/>
                  </a:cubicBezTo>
                  <a:cubicBezTo>
                    <a:pt x="241" y="9826"/>
                    <a:pt x="286" y="9836"/>
                    <a:pt x="329" y="9836"/>
                  </a:cubicBezTo>
                  <a:cubicBezTo>
                    <a:pt x="433" y="9836"/>
                    <a:pt x="533" y="9778"/>
                    <a:pt x="583" y="9677"/>
                  </a:cubicBezTo>
                  <a:cubicBezTo>
                    <a:pt x="811" y="9194"/>
                    <a:pt x="1152" y="8767"/>
                    <a:pt x="1579" y="8454"/>
                  </a:cubicBezTo>
                  <a:lnTo>
                    <a:pt x="3272" y="7188"/>
                  </a:lnTo>
                  <a:cubicBezTo>
                    <a:pt x="3483" y="7030"/>
                    <a:pt x="3730" y="6945"/>
                    <a:pt x="3991" y="6945"/>
                  </a:cubicBezTo>
                  <a:cubicBezTo>
                    <a:pt x="4012" y="6945"/>
                    <a:pt x="4033" y="6945"/>
                    <a:pt x="4054" y="6946"/>
                  </a:cubicBezTo>
                  <a:lnTo>
                    <a:pt x="5676" y="7045"/>
                  </a:lnTo>
                  <a:cubicBezTo>
                    <a:pt x="5846" y="7045"/>
                    <a:pt x="6003" y="7131"/>
                    <a:pt x="6102" y="7273"/>
                  </a:cubicBezTo>
                  <a:cubicBezTo>
                    <a:pt x="6202" y="7415"/>
                    <a:pt x="6231" y="7601"/>
                    <a:pt x="6188" y="7757"/>
                  </a:cubicBezTo>
                  <a:cubicBezTo>
                    <a:pt x="6131" y="7984"/>
                    <a:pt x="5932" y="8141"/>
                    <a:pt x="5704" y="8170"/>
                  </a:cubicBezTo>
                  <a:lnTo>
                    <a:pt x="4282" y="8326"/>
                  </a:lnTo>
                  <a:cubicBezTo>
                    <a:pt x="4168" y="8340"/>
                    <a:pt x="4069" y="8426"/>
                    <a:pt x="4040" y="8525"/>
                  </a:cubicBezTo>
                  <a:lnTo>
                    <a:pt x="3500" y="10531"/>
                  </a:lnTo>
                  <a:cubicBezTo>
                    <a:pt x="3443" y="10702"/>
                    <a:pt x="3443" y="10857"/>
                    <a:pt x="3457" y="11028"/>
                  </a:cubicBezTo>
                  <a:lnTo>
                    <a:pt x="3542" y="11868"/>
                  </a:lnTo>
                  <a:cubicBezTo>
                    <a:pt x="3557" y="12010"/>
                    <a:pt x="3670" y="12124"/>
                    <a:pt x="3813" y="12124"/>
                  </a:cubicBezTo>
                  <a:lnTo>
                    <a:pt x="3841" y="12124"/>
                  </a:lnTo>
                  <a:cubicBezTo>
                    <a:pt x="3997" y="12109"/>
                    <a:pt x="4111" y="11967"/>
                    <a:pt x="4097" y="11811"/>
                  </a:cubicBezTo>
                  <a:lnTo>
                    <a:pt x="4012" y="10971"/>
                  </a:lnTo>
                  <a:cubicBezTo>
                    <a:pt x="3997" y="10872"/>
                    <a:pt x="4012" y="10772"/>
                    <a:pt x="4040" y="10687"/>
                  </a:cubicBezTo>
                  <a:lnTo>
                    <a:pt x="4524" y="8866"/>
                  </a:lnTo>
                  <a:lnTo>
                    <a:pt x="5761" y="8724"/>
                  </a:lnTo>
                  <a:cubicBezTo>
                    <a:pt x="6216" y="8682"/>
                    <a:pt x="6601" y="8354"/>
                    <a:pt x="6728" y="7914"/>
                  </a:cubicBezTo>
                  <a:cubicBezTo>
                    <a:pt x="6828" y="7586"/>
                    <a:pt x="6757" y="7231"/>
                    <a:pt x="6557" y="6946"/>
                  </a:cubicBezTo>
                  <a:cubicBezTo>
                    <a:pt x="6358" y="6675"/>
                    <a:pt x="6045" y="6505"/>
                    <a:pt x="5704" y="6476"/>
                  </a:cubicBezTo>
                  <a:lnTo>
                    <a:pt x="4082" y="6391"/>
                  </a:lnTo>
                  <a:cubicBezTo>
                    <a:pt x="4059" y="6390"/>
                    <a:pt x="4036" y="6390"/>
                    <a:pt x="4013" y="6390"/>
                  </a:cubicBezTo>
                  <a:cubicBezTo>
                    <a:pt x="3653" y="6390"/>
                    <a:pt x="3295" y="6489"/>
                    <a:pt x="3001" y="6690"/>
                  </a:cubicBezTo>
                  <a:lnTo>
                    <a:pt x="3001" y="6675"/>
                  </a:lnTo>
                  <a:cubicBezTo>
                    <a:pt x="3400" y="5695"/>
                    <a:pt x="4082" y="4883"/>
                    <a:pt x="4993" y="4329"/>
                  </a:cubicBezTo>
                  <a:lnTo>
                    <a:pt x="6202" y="3575"/>
                  </a:lnTo>
                  <a:cubicBezTo>
                    <a:pt x="6231" y="3561"/>
                    <a:pt x="6259" y="3532"/>
                    <a:pt x="6273" y="3504"/>
                  </a:cubicBezTo>
                  <a:lnTo>
                    <a:pt x="8706" y="460"/>
                  </a:lnTo>
                  <a:cubicBezTo>
                    <a:pt x="8805" y="331"/>
                    <a:pt x="8776" y="161"/>
                    <a:pt x="8663" y="62"/>
                  </a:cubicBezTo>
                  <a:cubicBezTo>
                    <a:pt x="8609" y="20"/>
                    <a:pt x="8548" y="0"/>
                    <a:pt x="8488"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31" name="Google Shape;2085;p46">
              <a:extLst>
                <a:ext uri="{FF2B5EF4-FFF2-40B4-BE49-F238E27FC236}">
                  <a16:creationId xmlns:a16="http://schemas.microsoft.com/office/drawing/2014/main" id="{7F082BEF-ADDD-2E20-60A3-05BF763B2C35}"/>
                </a:ext>
              </a:extLst>
            </p:cNvPr>
            <p:cNvSpPr/>
            <p:nvPr/>
          </p:nvSpPr>
          <p:spPr>
            <a:xfrm>
              <a:off x="2994775" y="3111595"/>
              <a:ext cx="304775" cy="388755"/>
            </a:xfrm>
            <a:custGeom>
              <a:avLst/>
              <a:gdLst/>
              <a:ahLst/>
              <a:cxnLst/>
              <a:rect l="l" t="t" r="r" b="b"/>
              <a:pathLst>
                <a:path w="12191" h="15471" extrusionOk="0">
                  <a:moveTo>
                    <a:pt x="10015" y="3763"/>
                  </a:moveTo>
                  <a:lnTo>
                    <a:pt x="10641" y="3792"/>
                  </a:lnTo>
                  <a:cubicBezTo>
                    <a:pt x="10768" y="3807"/>
                    <a:pt x="10897" y="3864"/>
                    <a:pt x="10982" y="3963"/>
                  </a:cubicBezTo>
                  <a:cubicBezTo>
                    <a:pt x="11081" y="4063"/>
                    <a:pt x="11124" y="4190"/>
                    <a:pt x="11124" y="4332"/>
                  </a:cubicBezTo>
                  <a:lnTo>
                    <a:pt x="11110" y="4404"/>
                  </a:lnTo>
                  <a:cubicBezTo>
                    <a:pt x="11110" y="4680"/>
                    <a:pt x="10883" y="4888"/>
                    <a:pt x="10610" y="4888"/>
                  </a:cubicBezTo>
                  <a:cubicBezTo>
                    <a:pt x="10601" y="4888"/>
                    <a:pt x="10592" y="4888"/>
                    <a:pt x="10584" y="4888"/>
                  </a:cubicBezTo>
                  <a:lnTo>
                    <a:pt x="9972" y="4859"/>
                  </a:lnTo>
                  <a:cubicBezTo>
                    <a:pt x="9829" y="4859"/>
                    <a:pt x="9702" y="4802"/>
                    <a:pt x="9617" y="4702"/>
                  </a:cubicBezTo>
                  <a:cubicBezTo>
                    <a:pt x="9516" y="4603"/>
                    <a:pt x="9474" y="4475"/>
                    <a:pt x="9488" y="4332"/>
                  </a:cubicBezTo>
                  <a:lnTo>
                    <a:pt x="9488" y="4262"/>
                  </a:lnTo>
                  <a:cubicBezTo>
                    <a:pt x="9503" y="3977"/>
                    <a:pt x="9730" y="3763"/>
                    <a:pt x="10015" y="3763"/>
                  </a:cubicBezTo>
                  <a:close/>
                  <a:moveTo>
                    <a:pt x="9702" y="5414"/>
                  </a:moveTo>
                  <a:lnTo>
                    <a:pt x="10385" y="5442"/>
                  </a:lnTo>
                  <a:cubicBezTo>
                    <a:pt x="10512" y="5457"/>
                    <a:pt x="10641" y="5514"/>
                    <a:pt x="10726" y="5599"/>
                  </a:cubicBezTo>
                  <a:cubicBezTo>
                    <a:pt x="10811" y="5698"/>
                    <a:pt x="10854" y="5827"/>
                    <a:pt x="10854" y="5954"/>
                  </a:cubicBezTo>
                  <a:lnTo>
                    <a:pt x="10840" y="6026"/>
                  </a:lnTo>
                  <a:cubicBezTo>
                    <a:pt x="10840" y="6287"/>
                    <a:pt x="10627" y="6495"/>
                    <a:pt x="10368" y="6495"/>
                  </a:cubicBezTo>
                  <a:cubicBezTo>
                    <a:pt x="10359" y="6495"/>
                    <a:pt x="10350" y="6495"/>
                    <a:pt x="10341" y="6495"/>
                  </a:cubicBezTo>
                  <a:lnTo>
                    <a:pt x="9602" y="6452"/>
                  </a:lnTo>
                  <a:cubicBezTo>
                    <a:pt x="9374" y="6409"/>
                    <a:pt x="9203" y="6196"/>
                    <a:pt x="9203" y="5954"/>
                  </a:cubicBezTo>
                  <a:lnTo>
                    <a:pt x="9218" y="5883"/>
                  </a:lnTo>
                  <a:cubicBezTo>
                    <a:pt x="9218" y="5755"/>
                    <a:pt x="9275" y="5627"/>
                    <a:pt x="9374" y="5542"/>
                  </a:cubicBezTo>
                  <a:cubicBezTo>
                    <a:pt x="9460" y="5457"/>
                    <a:pt x="9573" y="5414"/>
                    <a:pt x="9702" y="5414"/>
                  </a:cubicBezTo>
                  <a:close/>
                  <a:moveTo>
                    <a:pt x="9423" y="7006"/>
                  </a:moveTo>
                  <a:cubicBezTo>
                    <a:pt x="9430" y="7006"/>
                    <a:pt x="9438" y="7006"/>
                    <a:pt x="9446" y="7007"/>
                  </a:cubicBezTo>
                  <a:lnTo>
                    <a:pt x="10157" y="7050"/>
                  </a:lnTo>
                  <a:cubicBezTo>
                    <a:pt x="10398" y="7092"/>
                    <a:pt x="10569" y="7306"/>
                    <a:pt x="10555" y="7547"/>
                  </a:cubicBezTo>
                  <a:lnTo>
                    <a:pt x="10555" y="7619"/>
                  </a:lnTo>
                  <a:cubicBezTo>
                    <a:pt x="10541" y="7880"/>
                    <a:pt x="10328" y="8088"/>
                    <a:pt x="10070" y="8088"/>
                  </a:cubicBezTo>
                  <a:cubicBezTo>
                    <a:pt x="10061" y="8088"/>
                    <a:pt x="10052" y="8088"/>
                    <a:pt x="10043" y="8088"/>
                  </a:cubicBezTo>
                  <a:lnTo>
                    <a:pt x="9403" y="8059"/>
                  </a:lnTo>
                  <a:cubicBezTo>
                    <a:pt x="9275" y="8046"/>
                    <a:pt x="9161" y="7989"/>
                    <a:pt x="9076" y="7903"/>
                  </a:cubicBezTo>
                  <a:cubicBezTo>
                    <a:pt x="8976" y="7803"/>
                    <a:pt x="8934" y="7676"/>
                    <a:pt x="8947" y="7547"/>
                  </a:cubicBezTo>
                  <a:lnTo>
                    <a:pt x="8947" y="7477"/>
                  </a:lnTo>
                  <a:cubicBezTo>
                    <a:pt x="8962" y="7214"/>
                    <a:pt x="9176" y="7006"/>
                    <a:pt x="9423" y="7006"/>
                  </a:cubicBezTo>
                  <a:close/>
                  <a:moveTo>
                    <a:pt x="9194" y="8628"/>
                  </a:moveTo>
                  <a:cubicBezTo>
                    <a:pt x="9202" y="8628"/>
                    <a:pt x="9210" y="8628"/>
                    <a:pt x="9218" y="8628"/>
                  </a:cubicBezTo>
                  <a:lnTo>
                    <a:pt x="9816" y="8657"/>
                  </a:lnTo>
                  <a:cubicBezTo>
                    <a:pt x="9943" y="8657"/>
                    <a:pt x="10072" y="8714"/>
                    <a:pt x="10171" y="8827"/>
                  </a:cubicBezTo>
                  <a:cubicBezTo>
                    <a:pt x="10256" y="8928"/>
                    <a:pt x="10313" y="9055"/>
                    <a:pt x="10299" y="9197"/>
                  </a:cubicBezTo>
                  <a:cubicBezTo>
                    <a:pt x="10285" y="9460"/>
                    <a:pt x="10058" y="9668"/>
                    <a:pt x="9797" y="9668"/>
                  </a:cubicBezTo>
                  <a:cubicBezTo>
                    <a:pt x="9789" y="9668"/>
                    <a:pt x="9781" y="9668"/>
                    <a:pt x="9772" y="9667"/>
                  </a:cubicBezTo>
                  <a:lnTo>
                    <a:pt x="9175" y="9652"/>
                  </a:lnTo>
                  <a:cubicBezTo>
                    <a:pt x="9033" y="9639"/>
                    <a:pt x="8905" y="9582"/>
                    <a:pt x="8820" y="9482"/>
                  </a:cubicBezTo>
                  <a:cubicBezTo>
                    <a:pt x="8720" y="9368"/>
                    <a:pt x="8678" y="9240"/>
                    <a:pt x="8691" y="9098"/>
                  </a:cubicBezTo>
                  <a:cubicBezTo>
                    <a:pt x="8706" y="8836"/>
                    <a:pt x="8933" y="8628"/>
                    <a:pt x="9194" y="8628"/>
                  </a:cubicBezTo>
                  <a:close/>
                  <a:moveTo>
                    <a:pt x="8763" y="10108"/>
                  </a:moveTo>
                  <a:cubicBezTo>
                    <a:pt x="8877" y="10164"/>
                    <a:pt x="9004" y="10208"/>
                    <a:pt x="9147" y="10208"/>
                  </a:cubicBezTo>
                  <a:lnTo>
                    <a:pt x="9617" y="10221"/>
                  </a:lnTo>
                  <a:lnTo>
                    <a:pt x="9516" y="11132"/>
                  </a:lnTo>
                  <a:cubicBezTo>
                    <a:pt x="9503" y="11260"/>
                    <a:pt x="9446" y="11388"/>
                    <a:pt x="9374" y="11488"/>
                  </a:cubicBezTo>
                  <a:lnTo>
                    <a:pt x="8905" y="12057"/>
                  </a:lnTo>
                  <a:cubicBezTo>
                    <a:pt x="8837" y="12142"/>
                    <a:pt x="8738" y="12187"/>
                    <a:pt x="8638" y="12187"/>
                  </a:cubicBezTo>
                  <a:cubicBezTo>
                    <a:pt x="8573" y="12187"/>
                    <a:pt x="8507" y="12167"/>
                    <a:pt x="8450" y="12127"/>
                  </a:cubicBezTo>
                  <a:cubicBezTo>
                    <a:pt x="8308" y="12014"/>
                    <a:pt x="8265" y="11814"/>
                    <a:pt x="8365" y="11672"/>
                  </a:cubicBezTo>
                  <a:lnTo>
                    <a:pt x="8521" y="11445"/>
                  </a:lnTo>
                  <a:cubicBezTo>
                    <a:pt x="8578" y="11359"/>
                    <a:pt x="8621" y="11260"/>
                    <a:pt x="8635" y="11160"/>
                  </a:cubicBezTo>
                  <a:lnTo>
                    <a:pt x="8763" y="10108"/>
                  </a:lnTo>
                  <a:close/>
                  <a:moveTo>
                    <a:pt x="11866" y="0"/>
                  </a:moveTo>
                  <a:cubicBezTo>
                    <a:pt x="11785" y="0"/>
                    <a:pt x="11706" y="36"/>
                    <a:pt x="11650" y="108"/>
                  </a:cubicBezTo>
                  <a:lnTo>
                    <a:pt x="10455" y="1588"/>
                  </a:lnTo>
                  <a:cubicBezTo>
                    <a:pt x="10385" y="1687"/>
                    <a:pt x="10341" y="1815"/>
                    <a:pt x="10341" y="1943"/>
                  </a:cubicBezTo>
                  <a:lnTo>
                    <a:pt x="10328" y="3223"/>
                  </a:lnTo>
                  <a:lnTo>
                    <a:pt x="10043" y="3209"/>
                  </a:lnTo>
                  <a:cubicBezTo>
                    <a:pt x="10026" y="3208"/>
                    <a:pt x="10009" y="3208"/>
                    <a:pt x="9991" y="3208"/>
                  </a:cubicBezTo>
                  <a:cubicBezTo>
                    <a:pt x="9430" y="3208"/>
                    <a:pt x="8947" y="3654"/>
                    <a:pt x="8919" y="4233"/>
                  </a:cubicBezTo>
                  <a:lnTo>
                    <a:pt x="8919" y="4304"/>
                  </a:lnTo>
                  <a:cubicBezTo>
                    <a:pt x="8905" y="4560"/>
                    <a:pt x="8991" y="4816"/>
                    <a:pt x="9147" y="5015"/>
                  </a:cubicBezTo>
                  <a:cubicBezTo>
                    <a:pt x="9090" y="5044"/>
                    <a:pt x="9033" y="5087"/>
                    <a:pt x="8991" y="5129"/>
                  </a:cubicBezTo>
                  <a:cubicBezTo>
                    <a:pt x="8792" y="5315"/>
                    <a:pt x="8663" y="5571"/>
                    <a:pt x="8649" y="5855"/>
                  </a:cubicBezTo>
                  <a:lnTo>
                    <a:pt x="8649" y="5926"/>
                  </a:lnTo>
                  <a:cubicBezTo>
                    <a:pt x="8635" y="6182"/>
                    <a:pt x="8720" y="6424"/>
                    <a:pt x="8862" y="6608"/>
                  </a:cubicBezTo>
                  <a:cubicBezTo>
                    <a:pt x="8592" y="6794"/>
                    <a:pt x="8407" y="7092"/>
                    <a:pt x="8378" y="7448"/>
                  </a:cubicBezTo>
                  <a:lnTo>
                    <a:pt x="8378" y="7519"/>
                  </a:lnTo>
                  <a:cubicBezTo>
                    <a:pt x="8365" y="7790"/>
                    <a:pt x="8450" y="8031"/>
                    <a:pt x="8621" y="8230"/>
                  </a:cubicBezTo>
                  <a:cubicBezTo>
                    <a:pt x="8350" y="8415"/>
                    <a:pt x="8151" y="8714"/>
                    <a:pt x="8122" y="9070"/>
                  </a:cubicBezTo>
                  <a:cubicBezTo>
                    <a:pt x="8109" y="9269"/>
                    <a:pt x="8151" y="9468"/>
                    <a:pt x="8251" y="9652"/>
                  </a:cubicBezTo>
                  <a:cubicBezTo>
                    <a:pt x="8251" y="9667"/>
                    <a:pt x="8236" y="9696"/>
                    <a:pt x="8236" y="9709"/>
                  </a:cubicBezTo>
                  <a:lnTo>
                    <a:pt x="8080" y="11090"/>
                  </a:lnTo>
                  <a:cubicBezTo>
                    <a:pt x="8080" y="11103"/>
                    <a:pt x="8066" y="11103"/>
                    <a:pt x="8066" y="11118"/>
                  </a:cubicBezTo>
                  <a:lnTo>
                    <a:pt x="7297" y="12171"/>
                  </a:lnTo>
                  <a:cubicBezTo>
                    <a:pt x="7236" y="12260"/>
                    <a:pt x="7140" y="12304"/>
                    <a:pt x="7042" y="12304"/>
                  </a:cubicBezTo>
                  <a:cubicBezTo>
                    <a:pt x="6983" y="12304"/>
                    <a:pt x="6924" y="12288"/>
                    <a:pt x="6871" y="12256"/>
                  </a:cubicBezTo>
                  <a:cubicBezTo>
                    <a:pt x="6800" y="12213"/>
                    <a:pt x="6757" y="12142"/>
                    <a:pt x="6743" y="12057"/>
                  </a:cubicBezTo>
                  <a:cubicBezTo>
                    <a:pt x="6728" y="12000"/>
                    <a:pt x="6728" y="11928"/>
                    <a:pt x="6757" y="11871"/>
                  </a:cubicBezTo>
                  <a:lnTo>
                    <a:pt x="7184" y="11217"/>
                  </a:lnTo>
                  <a:lnTo>
                    <a:pt x="7269" y="11046"/>
                  </a:lnTo>
                  <a:cubicBezTo>
                    <a:pt x="7297" y="10976"/>
                    <a:pt x="7312" y="10904"/>
                    <a:pt x="7326" y="10834"/>
                  </a:cubicBezTo>
                  <a:lnTo>
                    <a:pt x="7597" y="8372"/>
                  </a:lnTo>
                  <a:cubicBezTo>
                    <a:pt x="7610" y="8230"/>
                    <a:pt x="7497" y="8088"/>
                    <a:pt x="7341" y="8074"/>
                  </a:cubicBezTo>
                  <a:cubicBezTo>
                    <a:pt x="7330" y="8073"/>
                    <a:pt x="7320" y="8073"/>
                    <a:pt x="7310" y="8073"/>
                  </a:cubicBezTo>
                  <a:cubicBezTo>
                    <a:pt x="7167" y="8073"/>
                    <a:pt x="7054" y="8170"/>
                    <a:pt x="7028" y="8315"/>
                  </a:cubicBezTo>
                  <a:lnTo>
                    <a:pt x="6772" y="10762"/>
                  </a:lnTo>
                  <a:cubicBezTo>
                    <a:pt x="6772" y="10790"/>
                    <a:pt x="6757" y="10805"/>
                    <a:pt x="6757" y="10834"/>
                  </a:cubicBezTo>
                  <a:lnTo>
                    <a:pt x="5647" y="12540"/>
                  </a:lnTo>
                  <a:cubicBezTo>
                    <a:pt x="5577" y="12641"/>
                    <a:pt x="5457" y="12699"/>
                    <a:pt x="5338" y="12699"/>
                  </a:cubicBezTo>
                  <a:cubicBezTo>
                    <a:pt x="5288" y="12699"/>
                    <a:pt x="5238" y="12689"/>
                    <a:pt x="5192" y="12668"/>
                  </a:cubicBezTo>
                  <a:cubicBezTo>
                    <a:pt x="5093" y="12626"/>
                    <a:pt x="5021" y="12554"/>
                    <a:pt x="4993" y="12455"/>
                  </a:cubicBezTo>
                  <a:cubicBezTo>
                    <a:pt x="4951" y="12370"/>
                    <a:pt x="4965" y="12256"/>
                    <a:pt x="5008" y="12171"/>
                  </a:cubicBezTo>
                  <a:lnTo>
                    <a:pt x="5463" y="11232"/>
                  </a:lnTo>
                  <a:cubicBezTo>
                    <a:pt x="5477" y="11203"/>
                    <a:pt x="5534" y="11018"/>
                    <a:pt x="5534" y="10947"/>
                  </a:cubicBezTo>
                  <a:lnTo>
                    <a:pt x="5847" y="8287"/>
                  </a:lnTo>
                  <a:cubicBezTo>
                    <a:pt x="5861" y="8131"/>
                    <a:pt x="5748" y="8002"/>
                    <a:pt x="5590" y="7974"/>
                  </a:cubicBezTo>
                  <a:cubicBezTo>
                    <a:pt x="5582" y="7973"/>
                    <a:pt x="5574" y="7973"/>
                    <a:pt x="5565" y="7973"/>
                  </a:cubicBezTo>
                  <a:cubicBezTo>
                    <a:pt x="5421" y="7973"/>
                    <a:pt x="5304" y="8083"/>
                    <a:pt x="5278" y="8230"/>
                  </a:cubicBezTo>
                  <a:lnTo>
                    <a:pt x="4979" y="10890"/>
                  </a:lnTo>
                  <a:cubicBezTo>
                    <a:pt x="4965" y="10933"/>
                    <a:pt x="4951" y="10989"/>
                    <a:pt x="4922" y="11018"/>
                  </a:cubicBezTo>
                  <a:lnTo>
                    <a:pt x="3855" y="12484"/>
                  </a:lnTo>
                  <a:cubicBezTo>
                    <a:pt x="3780" y="12587"/>
                    <a:pt x="3667" y="12640"/>
                    <a:pt x="3555" y="12640"/>
                  </a:cubicBezTo>
                  <a:cubicBezTo>
                    <a:pt x="3497" y="12640"/>
                    <a:pt x="3439" y="12626"/>
                    <a:pt x="3386" y="12597"/>
                  </a:cubicBezTo>
                  <a:cubicBezTo>
                    <a:pt x="3216" y="12512"/>
                    <a:pt x="3144" y="12298"/>
                    <a:pt x="3229" y="12127"/>
                  </a:cubicBezTo>
                  <a:lnTo>
                    <a:pt x="3813" y="10834"/>
                  </a:lnTo>
                  <a:cubicBezTo>
                    <a:pt x="3898" y="10634"/>
                    <a:pt x="3927" y="10420"/>
                    <a:pt x="3912" y="10208"/>
                  </a:cubicBezTo>
                  <a:lnTo>
                    <a:pt x="3813" y="9269"/>
                  </a:lnTo>
                  <a:cubicBezTo>
                    <a:pt x="3799" y="9121"/>
                    <a:pt x="3672" y="9012"/>
                    <a:pt x="3539" y="9012"/>
                  </a:cubicBezTo>
                  <a:cubicBezTo>
                    <a:pt x="3530" y="9012"/>
                    <a:pt x="3522" y="9012"/>
                    <a:pt x="3514" y="9013"/>
                  </a:cubicBezTo>
                  <a:cubicBezTo>
                    <a:pt x="3358" y="9027"/>
                    <a:pt x="3244" y="9169"/>
                    <a:pt x="3258" y="9326"/>
                  </a:cubicBezTo>
                  <a:lnTo>
                    <a:pt x="3343" y="10265"/>
                  </a:lnTo>
                  <a:cubicBezTo>
                    <a:pt x="3358" y="10378"/>
                    <a:pt x="3343" y="10492"/>
                    <a:pt x="3301" y="10591"/>
                  </a:cubicBezTo>
                  <a:lnTo>
                    <a:pt x="2717" y="11886"/>
                  </a:lnTo>
                  <a:cubicBezTo>
                    <a:pt x="2647" y="12042"/>
                    <a:pt x="2618" y="12199"/>
                    <a:pt x="2632" y="12355"/>
                  </a:cubicBezTo>
                  <a:lnTo>
                    <a:pt x="2220" y="12497"/>
                  </a:lnTo>
                  <a:cubicBezTo>
                    <a:pt x="2134" y="12526"/>
                    <a:pt x="2049" y="12583"/>
                    <a:pt x="1992" y="12654"/>
                  </a:cubicBezTo>
                  <a:lnTo>
                    <a:pt x="100" y="15016"/>
                  </a:lnTo>
                  <a:cubicBezTo>
                    <a:pt x="1" y="15143"/>
                    <a:pt x="29" y="15314"/>
                    <a:pt x="143" y="15414"/>
                  </a:cubicBezTo>
                  <a:cubicBezTo>
                    <a:pt x="200" y="15456"/>
                    <a:pt x="257" y="15471"/>
                    <a:pt x="314" y="15471"/>
                  </a:cubicBezTo>
                  <a:cubicBezTo>
                    <a:pt x="399" y="15471"/>
                    <a:pt x="484" y="15442"/>
                    <a:pt x="541" y="15371"/>
                  </a:cubicBezTo>
                  <a:lnTo>
                    <a:pt x="2419" y="13024"/>
                  </a:lnTo>
                  <a:lnTo>
                    <a:pt x="2846" y="12867"/>
                  </a:lnTo>
                  <a:cubicBezTo>
                    <a:pt x="2931" y="12967"/>
                    <a:pt x="3016" y="13038"/>
                    <a:pt x="3130" y="13095"/>
                  </a:cubicBezTo>
                  <a:cubicBezTo>
                    <a:pt x="3258" y="13166"/>
                    <a:pt x="3415" y="13195"/>
                    <a:pt x="3557" y="13195"/>
                  </a:cubicBezTo>
                  <a:cubicBezTo>
                    <a:pt x="3841" y="13195"/>
                    <a:pt x="4126" y="13066"/>
                    <a:pt x="4310" y="12825"/>
                  </a:cubicBezTo>
                  <a:lnTo>
                    <a:pt x="4453" y="12626"/>
                  </a:lnTo>
                  <a:cubicBezTo>
                    <a:pt x="4453" y="12626"/>
                    <a:pt x="4453" y="12639"/>
                    <a:pt x="4467" y="12654"/>
                  </a:cubicBezTo>
                  <a:cubicBezTo>
                    <a:pt x="4553" y="12896"/>
                    <a:pt x="4723" y="13081"/>
                    <a:pt x="4965" y="13180"/>
                  </a:cubicBezTo>
                  <a:cubicBezTo>
                    <a:pt x="5093" y="13237"/>
                    <a:pt x="5207" y="13265"/>
                    <a:pt x="5334" y="13265"/>
                  </a:cubicBezTo>
                  <a:cubicBezTo>
                    <a:pt x="5647" y="13265"/>
                    <a:pt x="5947" y="13109"/>
                    <a:pt x="6117" y="12839"/>
                  </a:cubicBezTo>
                  <a:lnTo>
                    <a:pt x="6345" y="12512"/>
                  </a:lnTo>
                  <a:cubicBezTo>
                    <a:pt x="6402" y="12597"/>
                    <a:pt x="6487" y="12668"/>
                    <a:pt x="6573" y="12725"/>
                  </a:cubicBezTo>
                  <a:cubicBezTo>
                    <a:pt x="6715" y="12825"/>
                    <a:pt x="6885" y="12867"/>
                    <a:pt x="7041" y="12867"/>
                  </a:cubicBezTo>
                  <a:cubicBezTo>
                    <a:pt x="7312" y="12867"/>
                    <a:pt x="7582" y="12740"/>
                    <a:pt x="7753" y="12497"/>
                  </a:cubicBezTo>
                  <a:lnTo>
                    <a:pt x="7881" y="12327"/>
                  </a:lnTo>
                  <a:cubicBezTo>
                    <a:pt x="7938" y="12427"/>
                    <a:pt x="8023" y="12497"/>
                    <a:pt x="8109" y="12569"/>
                  </a:cubicBezTo>
                  <a:cubicBezTo>
                    <a:pt x="8265" y="12696"/>
                    <a:pt x="8464" y="12753"/>
                    <a:pt x="8649" y="12753"/>
                  </a:cubicBezTo>
                  <a:cubicBezTo>
                    <a:pt x="8905" y="12753"/>
                    <a:pt x="9161" y="12639"/>
                    <a:pt x="9346" y="12412"/>
                  </a:cubicBezTo>
                  <a:lnTo>
                    <a:pt x="9801" y="11843"/>
                  </a:lnTo>
                  <a:cubicBezTo>
                    <a:pt x="9958" y="11659"/>
                    <a:pt x="10043" y="11431"/>
                    <a:pt x="10072" y="11203"/>
                  </a:cubicBezTo>
                  <a:lnTo>
                    <a:pt x="10186" y="10151"/>
                  </a:lnTo>
                  <a:cubicBezTo>
                    <a:pt x="10555" y="10009"/>
                    <a:pt x="10825" y="9652"/>
                    <a:pt x="10854" y="9240"/>
                  </a:cubicBezTo>
                  <a:cubicBezTo>
                    <a:pt x="10882" y="8956"/>
                    <a:pt x="10797" y="8700"/>
                    <a:pt x="10626" y="8486"/>
                  </a:cubicBezTo>
                  <a:cubicBezTo>
                    <a:pt x="10910" y="8315"/>
                    <a:pt x="11096" y="8002"/>
                    <a:pt x="11110" y="7647"/>
                  </a:cubicBezTo>
                  <a:lnTo>
                    <a:pt x="11124" y="7576"/>
                  </a:lnTo>
                  <a:cubicBezTo>
                    <a:pt x="11124" y="7320"/>
                    <a:pt x="11053" y="7078"/>
                    <a:pt x="10910" y="6893"/>
                  </a:cubicBezTo>
                  <a:cubicBezTo>
                    <a:pt x="11195" y="6722"/>
                    <a:pt x="11394" y="6409"/>
                    <a:pt x="11409" y="6054"/>
                  </a:cubicBezTo>
                  <a:lnTo>
                    <a:pt x="11409" y="5982"/>
                  </a:lnTo>
                  <a:cubicBezTo>
                    <a:pt x="11422" y="5726"/>
                    <a:pt x="11337" y="5485"/>
                    <a:pt x="11181" y="5286"/>
                  </a:cubicBezTo>
                  <a:cubicBezTo>
                    <a:pt x="11466" y="5101"/>
                    <a:pt x="11665" y="4788"/>
                    <a:pt x="11679" y="4433"/>
                  </a:cubicBezTo>
                  <a:lnTo>
                    <a:pt x="11679" y="4361"/>
                  </a:lnTo>
                  <a:cubicBezTo>
                    <a:pt x="11693" y="4063"/>
                    <a:pt x="11593" y="3792"/>
                    <a:pt x="11409" y="3579"/>
                  </a:cubicBezTo>
                  <a:cubicBezTo>
                    <a:pt x="11267" y="3437"/>
                    <a:pt x="11081" y="3323"/>
                    <a:pt x="10897" y="3266"/>
                  </a:cubicBezTo>
                  <a:lnTo>
                    <a:pt x="10897" y="1943"/>
                  </a:lnTo>
                  <a:lnTo>
                    <a:pt x="12092" y="450"/>
                  </a:lnTo>
                  <a:cubicBezTo>
                    <a:pt x="12191" y="336"/>
                    <a:pt x="12162" y="150"/>
                    <a:pt x="12048" y="65"/>
                  </a:cubicBezTo>
                  <a:cubicBezTo>
                    <a:pt x="11993" y="22"/>
                    <a:pt x="11929" y="0"/>
                    <a:pt x="11866"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1832" name="Google Shape;2240;p46">
            <a:extLst>
              <a:ext uri="{FF2B5EF4-FFF2-40B4-BE49-F238E27FC236}">
                <a16:creationId xmlns:a16="http://schemas.microsoft.com/office/drawing/2014/main" id="{A32FC4CB-8F07-47E8-B2D5-FB89EE6F94B2}"/>
              </a:ext>
            </a:extLst>
          </p:cNvPr>
          <p:cNvGrpSpPr/>
          <p:nvPr/>
        </p:nvGrpSpPr>
        <p:grpSpPr>
          <a:xfrm>
            <a:off x="743664" y="1446628"/>
            <a:ext cx="613600" cy="640133"/>
            <a:chOff x="2892700" y="2293025"/>
            <a:chExt cx="460200" cy="480100"/>
          </a:xfrm>
        </p:grpSpPr>
        <p:sp>
          <p:nvSpPr>
            <p:cNvPr id="1839" name="Google Shape;2241;p46">
              <a:extLst>
                <a:ext uri="{FF2B5EF4-FFF2-40B4-BE49-F238E27FC236}">
                  <a16:creationId xmlns:a16="http://schemas.microsoft.com/office/drawing/2014/main" id="{B305C861-3B07-9EED-E950-65C7600C7FF9}"/>
                </a:ext>
              </a:extLst>
            </p:cNvPr>
            <p:cNvSpPr/>
            <p:nvPr/>
          </p:nvSpPr>
          <p:spPr>
            <a:xfrm>
              <a:off x="2899475" y="2299800"/>
              <a:ext cx="297650" cy="466200"/>
            </a:xfrm>
            <a:custGeom>
              <a:avLst/>
              <a:gdLst/>
              <a:ahLst/>
              <a:cxnLst/>
              <a:rect l="l" t="t" r="r" b="b"/>
              <a:pathLst>
                <a:path w="11906" h="18648" extrusionOk="0">
                  <a:moveTo>
                    <a:pt x="1907" y="0"/>
                  </a:moveTo>
                  <a:cubicBezTo>
                    <a:pt x="854" y="0"/>
                    <a:pt x="1" y="854"/>
                    <a:pt x="1" y="1906"/>
                  </a:cubicBezTo>
                  <a:lnTo>
                    <a:pt x="1" y="16757"/>
                  </a:lnTo>
                  <a:cubicBezTo>
                    <a:pt x="1" y="17809"/>
                    <a:pt x="854" y="18648"/>
                    <a:pt x="1907" y="18648"/>
                  </a:cubicBezTo>
                  <a:lnTo>
                    <a:pt x="10015" y="18648"/>
                  </a:lnTo>
                  <a:cubicBezTo>
                    <a:pt x="10328" y="18648"/>
                    <a:pt x="10641" y="18577"/>
                    <a:pt x="10897" y="18435"/>
                  </a:cubicBezTo>
                  <a:cubicBezTo>
                    <a:pt x="11494" y="18122"/>
                    <a:pt x="11849" y="17496"/>
                    <a:pt x="11849" y="16813"/>
                  </a:cubicBezTo>
                  <a:lnTo>
                    <a:pt x="11906" y="6856"/>
                  </a:lnTo>
                  <a:lnTo>
                    <a:pt x="11906" y="1906"/>
                  </a:lnTo>
                  <a:cubicBezTo>
                    <a:pt x="11906" y="854"/>
                    <a:pt x="11053" y="0"/>
                    <a:pt x="10015" y="0"/>
                  </a:cubicBezTo>
                  <a:lnTo>
                    <a:pt x="8663" y="0"/>
                  </a:lnTo>
                  <a:lnTo>
                    <a:pt x="8080" y="469"/>
                  </a:lnTo>
                  <a:lnTo>
                    <a:pt x="3514" y="469"/>
                  </a:lnTo>
                  <a:lnTo>
                    <a:pt x="3244" y="0"/>
                  </a:ln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40" name="Google Shape;2242;p46">
              <a:extLst>
                <a:ext uri="{FF2B5EF4-FFF2-40B4-BE49-F238E27FC236}">
                  <a16:creationId xmlns:a16="http://schemas.microsoft.com/office/drawing/2014/main" id="{E7C96E65-6ECE-2A15-93D3-640DBFF81D88}"/>
                </a:ext>
              </a:extLst>
            </p:cNvPr>
            <p:cNvSpPr/>
            <p:nvPr/>
          </p:nvSpPr>
          <p:spPr>
            <a:xfrm>
              <a:off x="2899475" y="2299800"/>
              <a:ext cx="290550" cy="466200"/>
            </a:xfrm>
            <a:custGeom>
              <a:avLst/>
              <a:gdLst/>
              <a:ahLst/>
              <a:cxnLst/>
              <a:rect l="l" t="t" r="r" b="b"/>
              <a:pathLst>
                <a:path w="11622" h="18648" extrusionOk="0">
                  <a:moveTo>
                    <a:pt x="1907" y="0"/>
                  </a:moveTo>
                  <a:cubicBezTo>
                    <a:pt x="854" y="0"/>
                    <a:pt x="1" y="854"/>
                    <a:pt x="1" y="1906"/>
                  </a:cubicBezTo>
                  <a:lnTo>
                    <a:pt x="1" y="16757"/>
                  </a:lnTo>
                  <a:cubicBezTo>
                    <a:pt x="1" y="17809"/>
                    <a:pt x="854" y="18648"/>
                    <a:pt x="1907" y="18648"/>
                  </a:cubicBezTo>
                  <a:lnTo>
                    <a:pt x="10015" y="18648"/>
                  </a:lnTo>
                  <a:cubicBezTo>
                    <a:pt x="10328" y="18648"/>
                    <a:pt x="10641" y="18577"/>
                    <a:pt x="10897" y="18435"/>
                  </a:cubicBezTo>
                  <a:cubicBezTo>
                    <a:pt x="11210" y="18264"/>
                    <a:pt x="11451" y="18022"/>
                    <a:pt x="11621" y="17724"/>
                  </a:cubicBezTo>
                  <a:lnTo>
                    <a:pt x="3727" y="17724"/>
                  </a:lnTo>
                  <a:cubicBezTo>
                    <a:pt x="2689" y="17724"/>
                    <a:pt x="1835" y="16870"/>
                    <a:pt x="1835" y="15818"/>
                  </a:cubicBezTo>
                  <a:lnTo>
                    <a:pt x="1835" y="967"/>
                  </a:lnTo>
                  <a:cubicBezTo>
                    <a:pt x="1835" y="611"/>
                    <a:pt x="1935" y="285"/>
                    <a:pt x="2091"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41" name="Google Shape;2243;p46">
              <a:extLst>
                <a:ext uri="{FF2B5EF4-FFF2-40B4-BE49-F238E27FC236}">
                  <a16:creationId xmlns:a16="http://schemas.microsoft.com/office/drawing/2014/main" id="{F35FEC1A-3018-064B-88B1-57AFC10891A1}"/>
                </a:ext>
              </a:extLst>
            </p:cNvPr>
            <p:cNvSpPr/>
            <p:nvPr/>
          </p:nvSpPr>
          <p:spPr>
            <a:xfrm>
              <a:off x="2980550" y="2299800"/>
              <a:ext cx="135500" cy="33075"/>
            </a:xfrm>
            <a:custGeom>
              <a:avLst/>
              <a:gdLst/>
              <a:ahLst/>
              <a:cxnLst/>
              <a:rect l="l" t="t" r="r" b="b"/>
              <a:pathLst>
                <a:path w="5420" h="1323" extrusionOk="0">
                  <a:moveTo>
                    <a:pt x="1" y="0"/>
                  </a:moveTo>
                  <a:lnTo>
                    <a:pt x="157" y="725"/>
                  </a:lnTo>
                  <a:cubicBezTo>
                    <a:pt x="228" y="1067"/>
                    <a:pt x="541" y="1323"/>
                    <a:pt x="896" y="1323"/>
                  </a:cubicBezTo>
                  <a:lnTo>
                    <a:pt x="4524" y="1323"/>
                  </a:lnTo>
                  <a:cubicBezTo>
                    <a:pt x="4879" y="1323"/>
                    <a:pt x="5192" y="1067"/>
                    <a:pt x="5264" y="725"/>
                  </a:cubicBezTo>
                  <a:lnTo>
                    <a:pt x="5420" y="0"/>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42" name="Google Shape;2244;p46">
              <a:extLst>
                <a:ext uri="{FF2B5EF4-FFF2-40B4-BE49-F238E27FC236}">
                  <a16:creationId xmlns:a16="http://schemas.microsoft.com/office/drawing/2014/main" id="{2CDDDF4C-95ED-7160-FF29-028A4292E1C9}"/>
                </a:ext>
              </a:extLst>
            </p:cNvPr>
            <p:cNvSpPr/>
            <p:nvPr/>
          </p:nvSpPr>
          <p:spPr>
            <a:xfrm>
              <a:off x="2950325" y="2399700"/>
              <a:ext cx="198825" cy="152225"/>
            </a:xfrm>
            <a:custGeom>
              <a:avLst/>
              <a:gdLst/>
              <a:ahLst/>
              <a:cxnLst/>
              <a:rect l="l" t="t" r="r" b="b"/>
              <a:pathLst>
                <a:path w="7953" h="6089" extrusionOk="0">
                  <a:moveTo>
                    <a:pt x="897" y="1"/>
                  </a:moveTo>
                  <a:cubicBezTo>
                    <a:pt x="398" y="1"/>
                    <a:pt x="0" y="414"/>
                    <a:pt x="0" y="897"/>
                  </a:cubicBezTo>
                  <a:lnTo>
                    <a:pt x="0" y="5193"/>
                  </a:lnTo>
                  <a:cubicBezTo>
                    <a:pt x="0" y="5690"/>
                    <a:pt x="398" y="6089"/>
                    <a:pt x="897" y="6089"/>
                  </a:cubicBezTo>
                  <a:lnTo>
                    <a:pt x="7255" y="6089"/>
                  </a:lnTo>
                  <a:cubicBezTo>
                    <a:pt x="7639" y="6089"/>
                    <a:pt x="7952" y="5776"/>
                    <a:pt x="7952" y="5392"/>
                  </a:cubicBezTo>
                  <a:lnTo>
                    <a:pt x="7952" y="940"/>
                  </a:lnTo>
                  <a:lnTo>
                    <a:pt x="7952" y="897"/>
                  </a:lnTo>
                  <a:cubicBezTo>
                    <a:pt x="7952" y="414"/>
                    <a:pt x="7554" y="1"/>
                    <a:pt x="7056"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43" name="Google Shape;2245;p46">
              <a:extLst>
                <a:ext uri="{FF2B5EF4-FFF2-40B4-BE49-F238E27FC236}">
                  <a16:creationId xmlns:a16="http://schemas.microsoft.com/office/drawing/2014/main" id="{AE0B8074-109F-DC27-75B3-D9330A1F0C73}"/>
                </a:ext>
              </a:extLst>
            </p:cNvPr>
            <p:cNvSpPr/>
            <p:nvPr/>
          </p:nvSpPr>
          <p:spPr>
            <a:xfrm>
              <a:off x="2950675" y="2603125"/>
              <a:ext cx="38775" cy="39125"/>
            </a:xfrm>
            <a:custGeom>
              <a:avLst/>
              <a:gdLst/>
              <a:ahLst/>
              <a:cxnLst/>
              <a:rect l="l" t="t" r="r" b="b"/>
              <a:pathLst>
                <a:path w="1551" h="1565" extrusionOk="0">
                  <a:moveTo>
                    <a:pt x="769" y="0"/>
                  </a:moveTo>
                  <a:cubicBezTo>
                    <a:pt x="342" y="0"/>
                    <a:pt x="1" y="356"/>
                    <a:pt x="1" y="783"/>
                  </a:cubicBezTo>
                  <a:cubicBezTo>
                    <a:pt x="1" y="1210"/>
                    <a:pt x="342" y="1565"/>
                    <a:pt x="769" y="1565"/>
                  </a:cubicBezTo>
                  <a:cubicBezTo>
                    <a:pt x="1210" y="1565"/>
                    <a:pt x="1551" y="1210"/>
                    <a:pt x="1551" y="783"/>
                  </a:cubicBezTo>
                  <a:cubicBezTo>
                    <a:pt x="1551" y="356"/>
                    <a:pt x="1210" y="0"/>
                    <a:pt x="769" y="0"/>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44" name="Google Shape;2246;p46">
              <a:extLst>
                <a:ext uri="{FF2B5EF4-FFF2-40B4-BE49-F238E27FC236}">
                  <a16:creationId xmlns:a16="http://schemas.microsoft.com/office/drawing/2014/main" id="{0F2CFBB7-9321-3508-B5DA-DF377FDB2E2A}"/>
                </a:ext>
              </a:extLst>
            </p:cNvPr>
            <p:cNvSpPr/>
            <p:nvPr/>
          </p:nvSpPr>
          <p:spPr>
            <a:xfrm>
              <a:off x="2950675" y="2683475"/>
              <a:ext cx="38775" cy="39150"/>
            </a:xfrm>
            <a:custGeom>
              <a:avLst/>
              <a:gdLst/>
              <a:ahLst/>
              <a:cxnLst/>
              <a:rect l="l" t="t" r="r" b="b"/>
              <a:pathLst>
                <a:path w="1551" h="1566" extrusionOk="0">
                  <a:moveTo>
                    <a:pt x="769" y="1"/>
                  </a:moveTo>
                  <a:cubicBezTo>
                    <a:pt x="342" y="1"/>
                    <a:pt x="1" y="357"/>
                    <a:pt x="1" y="784"/>
                  </a:cubicBezTo>
                  <a:cubicBezTo>
                    <a:pt x="1" y="1210"/>
                    <a:pt x="342" y="1565"/>
                    <a:pt x="769" y="1565"/>
                  </a:cubicBezTo>
                  <a:cubicBezTo>
                    <a:pt x="1210" y="1565"/>
                    <a:pt x="1551" y="1210"/>
                    <a:pt x="1551" y="784"/>
                  </a:cubicBezTo>
                  <a:cubicBezTo>
                    <a:pt x="1551" y="357"/>
                    <a:pt x="1210" y="1"/>
                    <a:pt x="769" y="1"/>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46" name="Google Shape;2247;p46">
              <a:extLst>
                <a:ext uri="{FF2B5EF4-FFF2-40B4-BE49-F238E27FC236}">
                  <a16:creationId xmlns:a16="http://schemas.microsoft.com/office/drawing/2014/main" id="{1624D551-808C-BB2C-302F-DD0729E9F4BF}"/>
                </a:ext>
              </a:extLst>
            </p:cNvPr>
            <p:cNvSpPr/>
            <p:nvPr/>
          </p:nvSpPr>
          <p:spPr>
            <a:xfrm>
              <a:off x="3080125" y="2436700"/>
              <a:ext cx="117000" cy="257475"/>
            </a:xfrm>
            <a:custGeom>
              <a:avLst/>
              <a:gdLst/>
              <a:ahLst/>
              <a:cxnLst/>
              <a:rect l="l" t="t" r="r" b="b"/>
              <a:pathLst>
                <a:path w="4680" h="10299" extrusionOk="0">
                  <a:moveTo>
                    <a:pt x="2476" y="0"/>
                  </a:moveTo>
                  <a:cubicBezTo>
                    <a:pt x="2347" y="0"/>
                    <a:pt x="2220" y="15"/>
                    <a:pt x="2091" y="57"/>
                  </a:cubicBezTo>
                  <a:cubicBezTo>
                    <a:pt x="1537" y="228"/>
                    <a:pt x="1167" y="726"/>
                    <a:pt x="1167" y="1295"/>
                  </a:cubicBezTo>
                  <a:cubicBezTo>
                    <a:pt x="1167" y="1422"/>
                    <a:pt x="1196" y="1551"/>
                    <a:pt x="1238" y="1679"/>
                  </a:cubicBezTo>
                  <a:lnTo>
                    <a:pt x="2305" y="5136"/>
                  </a:lnTo>
                  <a:cubicBezTo>
                    <a:pt x="2351" y="5273"/>
                    <a:pt x="2240" y="5401"/>
                    <a:pt x="2105" y="5401"/>
                  </a:cubicBezTo>
                  <a:cubicBezTo>
                    <a:pt x="2073" y="5401"/>
                    <a:pt x="2039" y="5393"/>
                    <a:pt x="2006" y="5377"/>
                  </a:cubicBezTo>
                  <a:cubicBezTo>
                    <a:pt x="1807" y="5249"/>
                    <a:pt x="1579" y="5193"/>
                    <a:pt x="1338" y="5193"/>
                  </a:cubicBezTo>
                  <a:cubicBezTo>
                    <a:pt x="883" y="5193"/>
                    <a:pt x="456" y="5420"/>
                    <a:pt x="213" y="5804"/>
                  </a:cubicBezTo>
                  <a:cubicBezTo>
                    <a:pt x="71" y="6018"/>
                    <a:pt x="1" y="6274"/>
                    <a:pt x="1" y="6530"/>
                  </a:cubicBezTo>
                  <a:cubicBezTo>
                    <a:pt x="1" y="6942"/>
                    <a:pt x="185" y="7326"/>
                    <a:pt x="498" y="7582"/>
                  </a:cubicBezTo>
                  <a:lnTo>
                    <a:pt x="3187" y="9716"/>
                  </a:lnTo>
                  <a:cubicBezTo>
                    <a:pt x="3599" y="10042"/>
                    <a:pt x="4111" y="10242"/>
                    <a:pt x="4638" y="10298"/>
                  </a:cubicBezTo>
                  <a:lnTo>
                    <a:pt x="4680" y="1949"/>
                  </a:lnTo>
                  <a:lnTo>
                    <a:pt x="4623" y="1949"/>
                  </a:lnTo>
                  <a:cubicBezTo>
                    <a:pt x="4496" y="1949"/>
                    <a:pt x="4367" y="1963"/>
                    <a:pt x="4240" y="2006"/>
                  </a:cubicBezTo>
                  <a:cubicBezTo>
                    <a:pt x="4183" y="2020"/>
                    <a:pt x="4139" y="2035"/>
                    <a:pt x="4083" y="2063"/>
                  </a:cubicBezTo>
                  <a:cubicBezTo>
                    <a:pt x="3969" y="1679"/>
                    <a:pt x="3827" y="1267"/>
                    <a:pt x="3713" y="910"/>
                  </a:cubicBezTo>
                  <a:cubicBezTo>
                    <a:pt x="3542" y="370"/>
                    <a:pt x="3045" y="0"/>
                    <a:pt x="2476"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47" name="Google Shape;2248;p46">
              <a:extLst>
                <a:ext uri="{FF2B5EF4-FFF2-40B4-BE49-F238E27FC236}">
                  <a16:creationId xmlns:a16="http://schemas.microsoft.com/office/drawing/2014/main" id="{65DB797F-F736-A920-3005-2F1057100E48}"/>
                </a:ext>
              </a:extLst>
            </p:cNvPr>
            <p:cNvSpPr/>
            <p:nvPr/>
          </p:nvSpPr>
          <p:spPr>
            <a:xfrm>
              <a:off x="3109300" y="2436700"/>
              <a:ext cx="39850" cy="115225"/>
            </a:xfrm>
            <a:custGeom>
              <a:avLst/>
              <a:gdLst/>
              <a:ahLst/>
              <a:cxnLst/>
              <a:rect l="l" t="t" r="r" b="b"/>
              <a:pathLst>
                <a:path w="1594" h="4609" extrusionOk="0">
                  <a:moveTo>
                    <a:pt x="1309" y="0"/>
                  </a:moveTo>
                  <a:cubicBezTo>
                    <a:pt x="1180" y="0"/>
                    <a:pt x="1053" y="15"/>
                    <a:pt x="924" y="57"/>
                  </a:cubicBezTo>
                  <a:cubicBezTo>
                    <a:pt x="370" y="228"/>
                    <a:pt x="0" y="726"/>
                    <a:pt x="0" y="1295"/>
                  </a:cubicBezTo>
                  <a:cubicBezTo>
                    <a:pt x="0" y="1422"/>
                    <a:pt x="29" y="1551"/>
                    <a:pt x="71" y="1679"/>
                  </a:cubicBezTo>
                  <a:lnTo>
                    <a:pt x="967" y="4609"/>
                  </a:lnTo>
                  <a:cubicBezTo>
                    <a:pt x="1322" y="4567"/>
                    <a:pt x="1593" y="4267"/>
                    <a:pt x="1593" y="3912"/>
                  </a:cubicBezTo>
                  <a:lnTo>
                    <a:pt x="1593" y="29"/>
                  </a:lnTo>
                  <a:cubicBezTo>
                    <a:pt x="1508" y="15"/>
                    <a:pt x="1408" y="0"/>
                    <a:pt x="1309"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48" name="Google Shape;2249;p46">
              <a:extLst>
                <a:ext uri="{FF2B5EF4-FFF2-40B4-BE49-F238E27FC236}">
                  <a16:creationId xmlns:a16="http://schemas.microsoft.com/office/drawing/2014/main" id="{E29880A7-80FE-8CED-92DB-08141B14D06C}"/>
                </a:ext>
              </a:extLst>
            </p:cNvPr>
            <p:cNvSpPr/>
            <p:nvPr/>
          </p:nvSpPr>
          <p:spPr>
            <a:xfrm>
              <a:off x="3093975" y="2450700"/>
              <a:ext cx="250050" cy="311825"/>
            </a:xfrm>
            <a:custGeom>
              <a:avLst/>
              <a:gdLst/>
              <a:ahLst/>
              <a:cxnLst/>
              <a:rect l="l" t="t" r="r" b="b"/>
              <a:pathLst>
                <a:path w="10002" h="12473" extrusionOk="0">
                  <a:moveTo>
                    <a:pt x="1935" y="1"/>
                  </a:moveTo>
                  <a:cubicBezTo>
                    <a:pt x="1860" y="1"/>
                    <a:pt x="1783" y="12"/>
                    <a:pt x="1708" y="37"/>
                  </a:cubicBezTo>
                  <a:cubicBezTo>
                    <a:pt x="1381" y="138"/>
                    <a:pt x="1182" y="422"/>
                    <a:pt x="1182" y="735"/>
                  </a:cubicBezTo>
                  <a:cubicBezTo>
                    <a:pt x="1182" y="806"/>
                    <a:pt x="1196" y="891"/>
                    <a:pt x="1211" y="963"/>
                  </a:cubicBezTo>
                  <a:lnTo>
                    <a:pt x="2789" y="6012"/>
                  </a:lnTo>
                  <a:cubicBezTo>
                    <a:pt x="2812" y="6092"/>
                    <a:pt x="2753" y="6153"/>
                    <a:pt x="2685" y="6153"/>
                  </a:cubicBezTo>
                  <a:cubicBezTo>
                    <a:pt x="2668" y="6153"/>
                    <a:pt x="2650" y="6149"/>
                    <a:pt x="2633" y="6140"/>
                  </a:cubicBezTo>
                  <a:lnTo>
                    <a:pt x="1182" y="5300"/>
                  </a:lnTo>
                  <a:cubicBezTo>
                    <a:pt x="1055" y="5227"/>
                    <a:pt x="918" y="5193"/>
                    <a:pt x="783" y="5193"/>
                  </a:cubicBezTo>
                  <a:cubicBezTo>
                    <a:pt x="526" y="5193"/>
                    <a:pt x="279" y="5319"/>
                    <a:pt x="129" y="5543"/>
                  </a:cubicBezTo>
                  <a:cubicBezTo>
                    <a:pt x="44" y="5670"/>
                    <a:pt x="1" y="5827"/>
                    <a:pt x="1" y="5970"/>
                  </a:cubicBezTo>
                  <a:cubicBezTo>
                    <a:pt x="1" y="6197"/>
                    <a:pt x="101" y="6425"/>
                    <a:pt x="300" y="6581"/>
                  </a:cubicBezTo>
                  <a:lnTo>
                    <a:pt x="2988" y="8714"/>
                  </a:lnTo>
                  <a:cubicBezTo>
                    <a:pt x="3385" y="9022"/>
                    <a:pt x="3874" y="9191"/>
                    <a:pt x="4373" y="9191"/>
                  </a:cubicBezTo>
                  <a:cubicBezTo>
                    <a:pt x="4428" y="9191"/>
                    <a:pt x="4484" y="9189"/>
                    <a:pt x="4539" y="9184"/>
                  </a:cubicBezTo>
                  <a:lnTo>
                    <a:pt x="4553" y="9184"/>
                  </a:lnTo>
                  <a:cubicBezTo>
                    <a:pt x="4596" y="9184"/>
                    <a:pt x="4638" y="9213"/>
                    <a:pt x="4653" y="9255"/>
                  </a:cubicBezTo>
                  <a:lnTo>
                    <a:pt x="5577" y="12257"/>
                  </a:lnTo>
                  <a:cubicBezTo>
                    <a:pt x="5623" y="12383"/>
                    <a:pt x="5752" y="12472"/>
                    <a:pt x="5890" y="12472"/>
                  </a:cubicBezTo>
                  <a:cubicBezTo>
                    <a:pt x="5923" y="12472"/>
                    <a:pt x="5957" y="12467"/>
                    <a:pt x="5990" y="12456"/>
                  </a:cubicBezTo>
                  <a:lnTo>
                    <a:pt x="9759" y="11132"/>
                  </a:lnTo>
                  <a:cubicBezTo>
                    <a:pt x="9916" y="11076"/>
                    <a:pt x="10001" y="10905"/>
                    <a:pt x="9944" y="10734"/>
                  </a:cubicBezTo>
                  <a:lnTo>
                    <a:pt x="9105" y="8018"/>
                  </a:lnTo>
                  <a:cubicBezTo>
                    <a:pt x="9076" y="7933"/>
                    <a:pt x="9062" y="7847"/>
                    <a:pt x="9076" y="7776"/>
                  </a:cubicBezTo>
                  <a:lnTo>
                    <a:pt x="9091" y="7620"/>
                  </a:lnTo>
                  <a:cubicBezTo>
                    <a:pt x="9133" y="6965"/>
                    <a:pt x="9062" y="6325"/>
                    <a:pt x="8877" y="5699"/>
                  </a:cubicBezTo>
                  <a:lnTo>
                    <a:pt x="7796" y="2214"/>
                  </a:lnTo>
                  <a:cubicBezTo>
                    <a:pt x="7703" y="1888"/>
                    <a:pt x="7399" y="1686"/>
                    <a:pt x="7082" y="1686"/>
                  </a:cubicBezTo>
                  <a:cubicBezTo>
                    <a:pt x="7012" y="1686"/>
                    <a:pt x="6941" y="1695"/>
                    <a:pt x="6872" y="1716"/>
                  </a:cubicBezTo>
                  <a:cubicBezTo>
                    <a:pt x="6559" y="1816"/>
                    <a:pt x="6345" y="2114"/>
                    <a:pt x="6345" y="2427"/>
                  </a:cubicBezTo>
                  <a:cubicBezTo>
                    <a:pt x="6345" y="2480"/>
                    <a:pt x="6353" y="2532"/>
                    <a:pt x="6369" y="2584"/>
                  </a:cubicBezTo>
                  <a:lnTo>
                    <a:pt x="6369" y="2584"/>
                  </a:lnTo>
                  <a:lnTo>
                    <a:pt x="6274" y="2313"/>
                  </a:lnTo>
                  <a:cubicBezTo>
                    <a:pt x="6183" y="1993"/>
                    <a:pt x="5898" y="1793"/>
                    <a:pt x="5583" y="1793"/>
                  </a:cubicBezTo>
                  <a:cubicBezTo>
                    <a:pt x="5506" y="1793"/>
                    <a:pt x="5427" y="1805"/>
                    <a:pt x="5349" y="1830"/>
                  </a:cubicBezTo>
                  <a:cubicBezTo>
                    <a:pt x="5036" y="1930"/>
                    <a:pt x="4837" y="2214"/>
                    <a:pt x="4837" y="2527"/>
                  </a:cubicBezTo>
                  <a:cubicBezTo>
                    <a:pt x="4837" y="2598"/>
                    <a:pt x="4852" y="2683"/>
                    <a:pt x="4866" y="2755"/>
                  </a:cubicBezTo>
                  <a:lnTo>
                    <a:pt x="4780" y="2470"/>
                  </a:lnTo>
                  <a:cubicBezTo>
                    <a:pt x="4676" y="2144"/>
                    <a:pt x="4380" y="1942"/>
                    <a:pt x="4065" y="1942"/>
                  </a:cubicBezTo>
                  <a:cubicBezTo>
                    <a:pt x="3996" y="1942"/>
                    <a:pt x="3926" y="1951"/>
                    <a:pt x="3856" y="1972"/>
                  </a:cubicBezTo>
                  <a:cubicBezTo>
                    <a:pt x="3543" y="2072"/>
                    <a:pt x="3329" y="2370"/>
                    <a:pt x="3329" y="2683"/>
                  </a:cubicBezTo>
                  <a:cubicBezTo>
                    <a:pt x="3329" y="2684"/>
                    <a:pt x="3329" y="2685"/>
                    <a:pt x="3329" y="2685"/>
                  </a:cubicBezTo>
                  <a:cubicBezTo>
                    <a:pt x="3308" y="2685"/>
                    <a:pt x="2633" y="521"/>
                    <a:pt x="2633" y="521"/>
                  </a:cubicBezTo>
                  <a:cubicBezTo>
                    <a:pt x="2530" y="201"/>
                    <a:pt x="2243" y="1"/>
                    <a:pt x="1935" y="1"/>
                  </a:cubicBezTo>
                  <a:close/>
                </a:path>
              </a:pathLst>
            </a:custGeom>
            <a:solidFill>
              <a:srgbClr val="FFE0D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49" name="Google Shape;2250;p46">
              <a:extLst>
                <a:ext uri="{FF2B5EF4-FFF2-40B4-BE49-F238E27FC236}">
                  <a16:creationId xmlns:a16="http://schemas.microsoft.com/office/drawing/2014/main" id="{14C054C9-2A77-6502-D84F-C51628648B7A}"/>
                </a:ext>
              </a:extLst>
            </p:cNvPr>
            <p:cNvSpPr/>
            <p:nvPr/>
          </p:nvSpPr>
          <p:spPr>
            <a:xfrm>
              <a:off x="3093975" y="2583575"/>
              <a:ext cx="250050" cy="178950"/>
            </a:xfrm>
            <a:custGeom>
              <a:avLst/>
              <a:gdLst/>
              <a:ahLst/>
              <a:cxnLst/>
              <a:rect l="l" t="t" r="r" b="b"/>
              <a:pathLst>
                <a:path w="10002" h="7158" extrusionOk="0">
                  <a:moveTo>
                    <a:pt x="371" y="0"/>
                  </a:moveTo>
                  <a:cubicBezTo>
                    <a:pt x="272" y="57"/>
                    <a:pt x="186" y="128"/>
                    <a:pt x="129" y="228"/>
                  </a:cubicBezTo>
                  <a:cubicBezTo>
                    <a:pt x="44" y="355"/>
                    <a:pt x="1" y="512"/>
                    <a:pt x="1" y="655"/>
                  </a:cubicBezTo>
                  <a:cubicBezTo>
                    <a:pt x="1" y="882"/>
                    <a:pt x="101" y="1110"/>
                    <a:pt x="300" y="1266"/>
                  </a:cubicBezTo>
                  <a:lnTo>
                    <a:pt x="2988" y="3399"/>
                  </a:lnTo>
                  <a:cubicBezTo>
                    <a:pt x="3385" y="3707"/>
                    <a:pt x="3874" y="3876"/>
                    <a:pt x="4373" y="3876"/>
                  </a:cubicBezTo>
                  <a:cubicBezTo>
                    <a:pt x="4428" y="3876"/>
                    <a:pt x="4484" y="3874"/>
                    <a:pt x="4539" y="3869"/>
                  </a:cubicBezTo>
                  <a:lnTo>
                    <a:pt x="4553" y="3869"/>
                  </a:lnTo>
                  <a:cubicBezTo>
                    <a:pt x="4596" y="3869"/>
                    <a:pt x="4638" y="3898"/>
                    <a:pt x="4653" y="3940"/>
                  </a:cubicBezTo>
                  <a:lnTo>
                    <a:pt x="5577" y="6942"/>
                  </a:lnTo>
                  <a:cubicBezTo>
                    <a:pt x="5623" y="7068"/>
                    <a:pt x="5752" y="7157"/>
                    <a:pt x="5890" y="7157"/>
                  </a:cubicBezTo>
                  <a:cubicBezTo>
                    <a:pt x="5923" y="7157"/>
                    <a:pt x="5957" y="7152"/>
                    <a:pt x="5990" y="7141"/>
                  </a:cubicBezTo>
                  <a:lnTo>
                    <a:pt x="9759" y="5817"/>
                  </a:lnTo>
                  <a:cubicBezTo>
                    <a:pt x="9916" y="5761"/>
                    <a:pt x="10001" y="5590"/>
                    <a:pt x="9944" y="5419"/>
                  </a:cubicBezTo>
                  <a:lnTo>
                    <a:pt x="9802" y="4936"/>
                  </a:lnTo>
                  <a:lnTo>
                    <a:pt x="6559" y="6216"/>
                  </a:lnTo>
                  <a:cubicBezTo>
                    <a:pt x="6520" y="6229"/>
                    <a:pt x="6480" y="6235"/>
                    <a:pt x="6441" y="6235"/>
                  </a:cubicBezTo>
                  <a:cubicBezTo>
                    <a:pt x="6310" y="6235"/>
                    <a:pt x="6190" y="6163"/>
                    <a:pt x="6146" y="6031"/>
                  </a:cubicBezTo>
                  <a:lnTo>
                    <a:pt x="5108" y="3143"/>
                  </a:lnTo>
                  <a:cubicBezTo>
                    <a:pt x="5093" y="3101"/>
                    <a:pt x="5051" y="3073"/>
                    <a:pt x="5008" y="3073"/>
                  </a:cubicBezTo>
                  <a:lnTo>
                    <a:pt x="4994" y="3073"/>
                  </a:lnTo>
                  <a:cubicBezTo>
                    <a:pt x="4901" y="3085"/>
                    <a:pt x="4808" y="3090"/>
                    <a:pt x="4715" y="3090"/>
                  </a:cubicBezTo>
                  <a:cubicBezTo>
                    <a:pt x="4256" y="3090"/>
                    <a:pt x="3808" y="2946"/>
                    <a:pt x="3430" y="2674"/>
                  </a:cubicBezTo>
                  <a:lnTo>
                    <a:pt x="684" y="712"/>
                  </a:lnTo>
                  <a:cubicBezTo>
                    <a:pt x="485" y="569"/>
                    <a:pt x="371" y="355"/>
                    <a:pt x="357" y="128"/>
                  </a:cubicBezTo>
                  <a:cubicBezTo>
                    <a:pt x="357" y="86"/>
                    <a:pt x="357" y="42"/>
                    <a:pt x="371"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65" name="Google Shape;2251;p46">
              <a:extLst>
                <a:ext uri="{FF2B5EF4-FFF2-40B4-BE49-F238E27FC236}">
                  <a16:creationId xmlns:a16="http://schemas.microsoft.com/office/drawing/2014/main" id="{DB12E2C8-2139-00F8-00B3-B5C394E07C77}"/>
                </a:ext>
              </a:extLst>
            </p:cNvPr>
            <p:cNvSpPr/>
            <p:nvPr/>
          </p:nvSpPr>
          <p:spPr>
            <a:xfrm>
              <a:off x="2999400" y="2472950"/>
              <a:ext cx="100675" cy="78975"/>
            </a:xfrm>
            <a:custGeom>
              <a:avLst/>
              <a:gdLst/>
              <a:ahLst/>
              <a:cxnLst/>
              <a:rect l="l" t="t" r="r" b="b"/>
              <a:pathLst>
                <a:path w="4027" h="3159" extrusionOk="0">
                  <a:moveTo>
                    <a:pt x="1295" y="1"/>
                  </a:moveTo>
                  <a:lnTo>
                    <a:pt x="825" y="528"/>
                  </a:lnTo>
                  <a:lnTo>
                    <a:pt x="499" y="898"/>
                  </a:lnTo>
                  <a:cubicBezTo>
                    <a:pt x="171" y="1281"/>
                    <a:pt x="0" y="1765"/>
                    <a:pt x="0" y="2263"/>
                  </a:cubicBezTo>
                  <a:lnTo>
                    <a:pt x="0" y="3159"/>
                  </a:lnTo>
                  <a:lnTo>
                    <a:pt x="4026" y="3159"/>
                  </a:lnTo>
                  <a:lnTo>
                    <a:pt x="4026" y="2263"/>
                  </a:lnTo>
                  <a:cubicBezTo>
                    <a:pt x="4026" y="1765"/>
                    <a:pt x="3856" y="1281"/>
                    <a:pt x="3528" y="898"/>
                  </a:cubicBezTo>
                  <a:lnTo>
                    <a:pt x="3215" y="528"/>
                  </a:lnTo>
                  <a:lnTo>
                    <a:pt x="2831" y="1"/>
                  </a:ln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66" name="Google Shape;2252;p46">
              <a:extLst>
                <a:ext uri="{FF2B5EF4-FFF2-40B4-BE49-F238E27FC236}">
                  <a16:creationId xmlns:a16="http://schemas.microsoft.com/office/drawing/2014/main" id="{D51A9965-5D04-CDEE-ED92-67284B4105C1}"/>
                </a:ext>
              </a:extLst>
            </p:cNvPr>
            <p:cNvSpPr/>
            <p:nvPr/>
          </p:nvSpPr>
          <p:spPr>
            <a:xfrm>
              <a:off x="2999400" y="2472950"/>
              <a:ext cx="88200" cy="78975"/>
            </a:xfrm>
            <a:custGeom>
              <a:avLst/>
              <a:gdLst/>
              <a:ahLst/>
              <a:cxnLst/>
              <a:rect l="l" t="t" r="r" b="b"/>
              <a:pathLst>
                <a:path w="3528" h="3159" extrusionOk="0">
                  <a:moveTo>
                    <a:pt x="1295" y="1"/>
                  </a:moveTo>
                  <a:lnTo>
                    <a:pt x="825" y="528"/>
                  </a:lnTo>
                  <a:lnTo>
                    <a:pt x="499" y="898"/>
                  </a:lnTo>
                  <a:cubicBezTo>
                    <a:pt x="171" y="1281"/>
                    <a:pt x="0" y="1765"/>
                    <a:pt x="0" y="2263"/>
                  </a:cubicBezTo>
                  <a:lnTo>
                    <a:pt x="0" y="3159"/>
                  </a:lnTo>
                  <a:lnTo>
                    <a:pt x="711" y="3159"/>
                  </a:lnTo>
                  <a:lnTo>
                    <a:pt x="711" y="2377"/>
                  </a:lnTo>
                  <a:cubicBezTo>
                    <a:pt x="711" y="2106"/>
                    <a:pt x="768" y="1850"/>
                    <a:pt x="868" y="1594"/>
                  </a:cubicBezTo>
                  <a:cubicBezTo>
                    <a:pt x="912" y="1485"/>
                    <a:pt x="1022" y="1418"/>
                    <a:pt x="1141" y="1418"/>
                  </a:cubicBezTo>
                  <a:cubicBezTo>
                    <a:pt x="1178" y="1418"/>
                    <a:pt x="1215" y="1425"/>
                    <a:pt x="1252" y="1438"/>
                  </a:cubicBezTo>
                  <a:cubicBezTo>
                    <a:pt x="1480" y="1537"/>
                    <a:pt x="1736" y="1594"/>
                    <a:pt x="2020" y="1594"/>
                  </a:cubicBezTo>
                  <a:cubicBezTo>
                    <a:pt x="2617" y="1594"/>
                    <a:pt x="3158" y="1324"/>
                    <a:pt x="3528" y="898"/>
                  </a:cubicBezTo>
                  <a:lnTo>
                    <a:pt x="3215" y="528"/>
                  </a:lnTo>
                  <a:lnTo>
                    <a:pt x="2917" y="115"/>
                  </a:lnTo>
                  <a:lnTo>
                    <a:pt x="2831" y="1"/>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67" name="Google Shape;2253;p46">
              <a:extLst>
                <a:ext uri="{FF2B5EF4-FFF2-40B4-BE49-F238E27FC236}">
                  <a16:creationId xmlns:a16="http://schemas.microsoft.com/office/drawing/2014/main" id="{6E77CC7A-915E-2B18-A23C-F68790D0A0F7}"/>
                </a:ext>
              </a:extLst>
            </p:cNvPr>
            <p:cNvSpPr/>
            <p:nvPr/>
          </p:nvSpPr>
          <p:spPr>
            <a:xfrm>
              <a:off x="3013275" y="2425675"/>
              <a:ext cx="72900" cy="72925"/>
            </a:xfrm>
            <a:custGeom>
              <a:avLst/>
              <a:gdLst/>
              <a:ahLst/>
              <a:cxnLst/>
              <a:rect l="l" t="t" r="r" b="b"/>
              <a:pathLst>
                <a:path w="2916" h="2917" extrusionOk="0">
                  <a:moveTo>
                    <a:pt x="1465" y="1"/>
                  </a:moveTo>
                  <a:cubicBezTo>
                    <a:pt x="655" y="1"/>
                    <a:pt x="0" y="655"/>
                    <a:pt x="0" y="1452"/>
                  </a:cubicBezTo>
                  <a:cubicBezTo>
                    <a:pt x="0" y="2262"/>
                    <a:pt x="655" y="2916"/>
                    <a:pt x="1465" y="2916"/>
                  </a:cubicBezTo>
                  <a:cubicBezTo>
                    <a:pt x="2262" y="2916"/>
                    <a:pt x="2916" y="2262"/>
                    <a:pt x="2916" y="1452"/>
                  </a:cubicBezTo>
                  <a:cubicBezTo>
                    <a:pt x="2916" y="655"/>
                    <a:pt x="2262" y="1"/>
                    <a:pt x="1465" y="1"/>
                  </a:cubicBezTo>
                  <a:close/>
                </a:path>
              </a:pathLst>
            </a:custGeom>
            <a:solidFill>
              <a:srgbClr val="945200"/>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68" name="Google Shape;2254;p46">
              <a:extLst>
                <a:ext uri="{FF2B5EF4-FFF2-40B4-BE49-F238E27FC236}">
                  <a16:creationId xmlns:a16="http://schemas.microsoft.com/office/drawing/2014/main" id="{9BF7457F-FCC6-C121-6F84-05EB1F287284}"/>
                </a:ext>
              </a:extLst>
            </p:cNvPr>
            <p:cNvSpPr/>
            <p:nvPr/>
          </p:nvSpPr>
          <p:spPr>
            <a:xfrm>
              <a:off x="3013275" y="2425675"/>
              <a:ext cx="48025" cy="72925"/>
            </a:xfrm>
            <a:custGeom>
              <a:avLst/>
              <a:gdLst/>
              <a:ahLst/>
              <a:cxnLst/>
              <a:rect l="l" t="t" r="r" b="b"/>
              <a:pathLst>
                <a:path w="1921" h="2917" extrusionOk="0">
                  <a:moveTo>
                    <a:pt x="1465" y="1"/>
                  </a:moveTo>
                  <a:cubicBezTo>
                    <a:pt x="655" y="1"/>
                    <a:pt x="0" y="655"/>
                    <a:pt x="0" y="1452"/>
                  </a:cubicBezTo>
                  <a:cubicBezTo>
                    <a:pt x="0" y="2262"/>
                    <a:pt x="655" y="2916"/>
                    <a:pt x="1465" y="2916"/>
                  </a:cubicBezTo>
                  <a:cubicBezTo>
                    <a:pt x="1622" y="2916"/>
                    <a:pt x="1778" y="2888"/>
                    <a:pt x="1920" y="2846"/>
                  </a:cubicBezTo>
                  <a:cubicBezTo>
                    <a:pt x="1266" y="2703"/>
                    <a:pt x="782" y="2120"/>
                    <a:pt x="782" y="1423"/>
                  </a:cubicBezTo>
                  <a:cubicBezTo>
                    <a:pt x="782" y="769"/>
                    <a:pt x="1209" y="228"/>
                    <a:pt x="1778" y="29"/>
                  </a:cubicBezTo>
                  <a:cubicBezTo>
                    <a:pt x="1679" y="14"/>
                    <a:pt x="1565" y="1"/>
                    <a:pt x="1465"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69" name="Google Shape;2255;p46">
              <a:extLst>
                <a:ext uri="{FF2B5EF4-FFF2-40B4-BE49-F238E27FC236}">
                  <a16:creationId xmlns:a16="http://schemas.microsoft.com/office/drawing/2014/main" id="{AEF8FB52-9A06-DA71-4DBE-F1C21D601CF7}"/>
                </a:ext>
              </a:extLst>
            </p:cNvPr>
            <p:cNvSpPr/>
            <p:nvPr/>
          </p:nvSpPr>
          <p:spPr>
            <a:xfrm>
              <a:off x="2892700" y="2293025"/>
              <a:ext cx="311550" cy="480100"/>
            </a:xfrm>
            <a:custGeom>
              <a:avLst/>
              <a:gdLst/>
              <a:ahLst/>
              <a:cxnLst/>
              <a:rect l="l" t="t" r="r" b="b"/>
              <a:pathLst>
                <a:path w="12462" h="19204" extrusionOk="0">
                  <a:moveTo>
                    <a:pt x="2178" y="0"/>
                  </a:moveTo>
                  <a:cubicBezTo>
                    <a:pt x="968" y="0"/>
                    <a:pt x="1" y="968"/>
                    <a:pt x="1" y="2177"/>
                  </a:cubicBezTo>
                  <a:lnTo>
                    <a:pt x="1" y="17028"/>
                  </a:lnTo>
                  <a:cubicBezTo>
                    <a:pt x="1" y="18222"/>
                    <a:pt x="968" y="19203"/>
                    <a:pt x="2178" y="19203"/>
                  </a:cubicBezTo>
                  <a:lnTo>
                    <a:pt x="10286" y="19203"/>
                  </a:lnTo>
                  <a:cubicBezTo>
                    <a:pt x="11281" y="19203"/>
                    <a:pt x="12149" y="18521"/>
                    <a:pt x="12391" y="17553"/>
                  </a:cubicBezTo>
                  <a:cubicBezTo>
                    <a:pt x="12433" y="17397"/>
                    <a:pt x="12348" y="17255"/>
                    <a:pt x="12192" y="17212"/>
                  </a:cubicBezTo>
                  <a:cubicBezTo>
                    <a:pt x="12167" y="17205"/>
                    <a:pt x="12143" y="17202"/>
                    <a:pt x="12119" y="17202"/>
                  </a:cubicBezTo>
                  <a:cubicBezTo>
                    <a:pt x="11992" y="17202"/>
                    <a:pt x="11886" y="17291"/>
                    <a:pt x="11850" y="17411"/>
                  </a:cubicBezTo>
                  <a:cubicBezTo>
                    <a:pt x="11665" y="18137"/>
                    <a:pt x="11025" y="18649"/>
                    <a:pt x="10286" y="18649"/>
                  </a:cubicBezTo>
                  <a:lnTo>
                    <a:pt x="2178" y="18649"/>
                  </a:lnTo>
                  <a:cubicBezTo>
                    <a:pt x="1281" y="18649"/>
                    <a:pt x="556" y="17923"/>
                    <a:pt x="556" y="17028"/>
                  </a:cubicBezTo>
                  <a:lnTo>
                    <a:pt x="556" y="2177"/>
                  </a:lnTo>
                  <a:cubicBezTo>
                    <a:pt x="556" y="1281"/>
                    <a:pt x="1281" y="556"/>
                    <a:pt x="2178" y="556"/>
                  </a:cubicBezTo>
                  <a:lnTo>
                    <a:pt x="3287" y="556"/>
                  </a:lnTo>
                  <a:lnTo>
                    <a:pt x="3401" y="1053"/>
                  </a:lnTo>
                  <a:cubicBezTo>
                    <a:pt x="3500" y="1523"/>
                    <a:pt x="3927" y="1878"/>
                    <a:pt x="4410" y="1878"/>
                  </a:cubicBezTo>
                  <a:lnTo>
                    <a:pt x="6075" y="1878"/>
                  </a:lnTo>
                  <a:cubicBezTo>
                    <a:pt x="6231" y="1878"/>
                    <a:pt x="6360" y="1751"/>
                    <a:pt x="6360" y="1594"/>
                  </a:cubicBezTo>
                  <a:cubicBezTo>
                    <a:pt x="6360" y="1438"/>
                    <a:pt x="6231" y="1309"/>
                    <a:pt x="6075" y="1309"/>
                  </a:cubicBezTo>
                  <a:lnTo>
                    <a:pt x="4410" y="1309"/>
                  </a:lnTo>
                  <a:cubicBezTo>
                    <a:pt x="4198" y="1309"/>
                    <a:pt x="3998" y="1153"/>
                    <a:pt x="3942" y="939"/>
                  </a:cubicBezTo>
                  <a:lnTo>
                    <a:pt x="3870" y="556"/>
                  </a:lnTo>
                  <a:lnTo>
                    <a:pt x="8592" y="556"/>
                  </a:lnTo>
                  <a:lnTo>
                    <a:pt x="8507" y="939"/>
                  </a:lnTo>
                  <a:cubicBezTo>
                    <a:pt x="8465" y="1153"/>
                    <a:pt x="8266" y="1309"/>
                    <a:pt x="8038" y="1309"/>
                  </a:cubicBezTo>
                  <a:lnTo>
                    <a:pt x="7270" y="1309"/>
                  </a:lnTo>
                  <a:cubicBezTo>
                    <a:pt x="7113" y="1309"/>
                    <a:pt x="6999" y="1438"/>
                    <a:pt x="6999" y="1594"/>
                  </a:cubicBezTo>
                  <a:cubicBezTo>
                    <a:pt x="6999" y="1751"/>
                    <a:pt x="7113" y="1878"/>
                    <a:pt x="7270" y="1878"/>
                  </a:cubicBezTo>
                  <a:lnTo>
                    <a:pt x="8038" y="1878"/>
                  </a:lnTo>
                  <a:cubicBezTo>
                    <a:pt x="8522" y="1878"/>
                    <a:pt x="8962" y="1523"/>
                    <a:pt x="9062" y="1053"/>
                  </a:cubicBezTo>
                  <a:lnTo>
                    <a:pt x="9161" y="556"/>
                  </a:lnTo>
                  <a:lnTo>
                    <a:pt x="10286" y="556"/>
                  </a:lnTo>
                  <a:cubicBezTo>
                    <a:pt x="11168" y="556"/>
                    <a:pt x="11892" y="1281"/>
                    <a:pt x="11892" y="2177"/>
                  </a:cubicBezTo>
                  <a:lnTo>
                    <a:pt x="11892" y="7127"/>
                  </a:lnTo>
                  <a:cubicBezTo>
                    <a:pt x="11892" y="7283"/>
                    <a:pt x="12021" y="7412"/>
                    <a:pt x="12177" y="7412"/>
                  </a:cubicBezTo>
                  <a:cubicBezTo>
                    <a:pt x="12334" y="7412"/>
                    <a:pt x="12461" y="7283"/>
                    <a:pt x="12461" y="7127"/>
                  </a:cubicBezTo>
                  <a:lnTo>
                    <a:pt x="12461" y="2177"/>
                  </a:lnTo>
                  <a:cubicBezTo>
                    <a:pt x="12461" y="968"/>
                    <a:pt x="11481" y="0"/>
                    <a:pt x="10286"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70" name="Google Shape;2256;p46">
              <a:extLst>
                <a:ext uri="{FF2B5EF4-FFF2-40B4-BE49-F238E27FC236}">
                  <a16:creationId xmlns:a16="http://schemas.microsoft.com/office/drawing/2014/main" id="{A6B9CA40-571C-6DDB-7260-A398FE0A4F3F}"/>
                </a:ext>
              </a:extLst>
            </p:cNvPr>
            <p:cNvSpPr/>
            <p:nvPr/>
          </p:nvSpPr>
          <p:spPr>
            <a:xfrm>
              <a:off x="2943200" y="2392975"/>
              <a:ext cx="213050" cy="89975"/>
            </a:xfrm>
            <a:custGeom>
              <a:avLst/>
              <a:gdLst/>
              <a:ahLst/>
              <a:cxnLst/>
              <a:rect l="l" t="t" r="r" b="b"/>
              <a:pathLst>
                <a:path w="8522" h="3599" extrusionOk="0">
                  <a:moveTo>
                    <a:pt x="1182" y="0"/>
                  </a:moveTo>
                  <a:cubicBezTo>
                    <a:pt x="541" y="0"/>
                    <a:pt x="1" y="526"/>
                    <a:pt x="1" y="1166"/>
                  </a:cubicBezTo>
                  <a:lnTo>
                    <a:pt x="1" y="3314"/>
                  </a:lnTo>
                  <a:cubicBezTo>
                    <a:pt x="1" y="3471"/>
                    <a:pt x="129" y="3598"/>
                    <a:pt x="285" y="3598"/>
                  </a:cubicBezTo>
                  <a:cubicBezTo>
                    <a:pt x="442" y="3598"/>
                    <a:pt x="570" y="3471"/>
                    <a:pt x="570" y="3314"/>
                  </a:cubicBezTo>
                  <a:lnTo>
                    <a:pt x="570" y="1166"/>
                  </a:lnTo>
                  <a:cubicBezTo>
                    <a:pt x="570" y="825"/>
                    <a:pt x="841" y="554"/>
                    <a:pt x="1182" y="554"/>
                  </a:cubicBezTo>
                  <a:lnTo>
                    <a:pt x="7341" y="554"/>
                  </a:lnTo>
                  <a:cubicBezTo>
                    <a:pt x="7682" y="554"/>
                    <a:pt x="7953" y="825"/>
                    <a:pt x="7953" y="1166"/>
                  </a:cubicBezTo>
                  <a:lnTo>
                    <a:pt x="7953" y="1209"/>
                  </a:lnTo>
                  <a:cubicBezTo>
                    <a:pt x="7953" y="1366"/>
                    <a:pt x="8080" y="1493"/>
                    <a:pt x="8237" y="1493"/>
                  </a:cubicBezTo>
                  <a:cubicBezTo>
                    <a:pt x="8393" y="1493"/>
                    <a:pt x="8522" y="1366"/>
                    <a:pt x="8522" y="1209"/>
                  </a:cubicBezTo>
                  <a:lnTo>
                    <a:pt x="8522" y="1166"/>
                  </a:lnTo>
                  <a:cubicBezTo>
                    <a:pt x="8522" y="526"/>
                    <a:pt x="7995" y="0"/>
                    <a:pt x="734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71" name="Google Shape;2257;p46">
              <a:extLst>
                <a:ext uri="{FF2B5EF4-FFF2-40B4-BE49-F238E27FC236}">
                  <a16:creationId xmlns:a16="http://schemas.microsoft.com/office/drawing/2014/main" id="{2074172E-0BA7-48A3-BE86-CBBBDBCD40C0}"/>
                </a:ext>
              </a:extLst>
            </p:cNvPr>
            <p:cNvSpPr/>
            <p:nvPr/>
          </p:nvSpPr>
          <p:spPr>
            <a:xfrm>
              <a:off x="2943575" y="2596375"/>
              <a:ext cx="53000" cy="52650"/>
            </a:xfrm>
            <a:custGeom>
              <a:avLst/>
              <a:gdLst/>
              <a:ahLst/>
              <a:cxnLst/>
              <a:rect l="l" t="t" r="r" b="b"/>
              <a:pathLst>
                <a:path w="2120" h="2106" extrusionOk="0">
                  <a:moveTo>
                    <a:pt x="1053" y="555"/>
                  </a:moveTo>
                  <a:cubicBezTo>
                    <a:pt x="1338" y="555"/>
                    <a:pt x="1550" y="782"/>
                    <a:pt x="1550" y="1053"/>
                  </a:cubicBezTo>
                  <a:cubicBezTo>
                    <a:pt x="1550" y="1323"/>
                    <a:pt x="1338" y="1550"/>
                    <a:pt x="1053" y="1550"/>
                  </a:cubicBezTo>
                  <a:cubicBezTo>
                    <a:pt x="782" y="1550"/>
                    <a:pt x="569" y="1323"/>
                    <a:pt x="569" y="1053"/>
                  </a:cubicBezTo>
                  <a:cubicBezTo>
                    <a:pt x="569" y="782"/>
                    <a:pt x="782" y="555"/>
                    <a:pt x="1053" y="555"/>
                  </a:cubicBezTo>
                  <a:close/>
                  <a:moveTo>
                    <a:pt x="1053" y="0"/>
                  </a:moveTo>
                  <a:cubicBezTo>
                    <a:pt x="469" y="0"/>
                    <a:pt x="1" y="469"/>
                    <a:pt x="1" y="1053"/>
                  </a:cubicBezTo>
                  <a:cubicBezTo>
                    <a:pt x="1" y="1636"/>
                    <a:pt x="469" y="2106"/>
                    <a:pt x="1053" y="2106"/>
                  </a:cubicBezTo>
                  <a:cubicBezTo>
                    <a:pt x="1636" y="2106"/>
                    <a:pt x="2119" y="1636"/>
                    <a:pt x="2119" y="1053"/>
                  </a:cubicBezTo>
                  <a:cubicBezTo>
                    <a:pt x="2119" y="469"/>
                    <a:pt x="1636" y="0"/>
                    <a:pt x="105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72" name="Google Shape;2258;p46">
              <a:extLst>
                <a:ext uri="{FF2B5EF4-FFF2-40B4-BE49-F238E27FC236}">
                  <a16:creationId xmlns:a16="http://schemas.microsoft.com/office/drawing/2014/main" id="{FAB2F3DD-6340-594E-46D6-40B1BAB917D2}"/>
                </a:ext>
              </a:extLst>
            </p:cNvPr>
            <p:cNvSpPr/>
            <p:nvPr/>
          </p:nvSpPr>
          <p:spPr>
            <a:xfrm>
              <a:off x="2943575" y="2676750"/>
              <a:ext cx="53000" cy="52650"/>
            </a:xfrm>
            <a:custGeom>
              <a:avLst/>
              <a:gdLst/>
              <a:ahLst/>
              <a:cxnLst/>
              <a:rect l="l" t="t" r="r" b="b"/>
              <a:pathLst>
                <a:path w="2120" h="2106" extrusionOk="0">
                  <a:moveTo>
                    <a:pt x="1053" y="554"/>
                  </a:moveTo>
                  <a:cubicBezTo>
                    <a:pt x="1338" y="554"/>
                    <a:pt x="1550" y="782"/>
                    <a:pt x="1550" y="1053"/>
                  </a:cubicBezTo>
                  <a:cubicBezTo>
                    <a:pt x="1550" y="1322"/>
                    <a:pt x="1338" y="1550"/>
                    <a:pt x="1053" y="1550"/>
                  </a:cubicBezTo>
                  <a:cubicBezTo>
                    <a:pt x="782" y="1550"/>
                    <a:pt x="569" y="1322"/>
                    <a:pt x="569" y="1053"/>
                  </a:cubicBezTo>
                  <a:cubicBezTo>
                    <a:pt x="569" y="782"/>
                    <a:pt x="782" y="554"/>
                    <a:pt x="1053" y="554"/>
                  </a:cubicBezTo>
                  <a:close/>
                  <a:moveTo>
                    <a:pt x="1053" y="0"/>
                  </a:moveTo>
                  <a:cubicBezTo>
                    <a:pt x="469" y="0"/>
                    <a:pt x="1" y="469"/>
                    <a:pt x="1" y="1053"/>
                  </a:cubicBezTo>
                  <a:cubicBezTo>
                    <a:pt x="1" y="1635"/>
                    <a:pt x="469" y="2105"/>
                    <a:pt x="1053" y="2105"/>
                  </a:cubicBezTo>
                  <a:cubicBezTo>
                    <a:pt x="1636" y="2105"/>
                    <a:pt x="2119" y="1635"/>
                    <a:pt x="2119" y="1053"/>
                  </a:cubicBezTo>
                  <a:cubicBezTo>
                    <a:pt x="2119" y="469"/>
                    <a:pt x="1636" y="0"/>
                    <a:pt x="105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73" name="Google Shape;2259;p46">
              <a:extLst>
                <a:ext uri="{FF2B5EF4-FFF2-40B4-BE49-F238E27FC236}">
                  <a16:creationId xmlns:a16="http://schemas.microsoft.com/office/drawing/2014/main" id="{8C83CC5D-81B8-52F7-63CC-00B20C02738F}"/>
                </a:ext>
              </a:extLst>
            </p:cNvPr>
            <p:cNvSpPr/>
            <p:nvPr/>
          </p:nvSpPr>
          <p:spPr>
            <a:xfrm>
              <a:off x="3012900" y="2596375"/>
              <a:ext cx="60850" cy="13875"/>
            </a:xfrm>
            <a:custGeom>
              <a:avLst/>
              <a:gdLst/>
              <a:ahLst/>
              <a:cxnLst/>
              <a:rect l="l" t="t" r="r" b="b"/>
              <a:pathLst>
                <a:path w="2434" h="555" extrusionOk="0">
                  <a:moveTo>
                    <a:pt x="285" y="0"/>
                  </a:moveTo>
                  <a:cubicBezTo>
                    <a:pt x="129" y="0"/>
                    <a:pt x="1" y="128"/>
                    <a:pt x="1" y="270"/>
                  </a:cubicBezTo>
                  <a:cubicBezTo>
                    <a:pt x="1" y="427"/>
                    <a:pt x="129" y="555"/>
                    <a:pt x="285" y="555"/>
                  </a:cubicBezTo>
                  <a:lnTo>
                    <a:pt x="2149" y="555"/>
                  </a:lnTo>
                  <a:cubicBezTo>
                    <a:pt x="2305" y="555"/>
                    <a:pt x="2434" y="427"/>
                    <a:pt x="2434" y="270"/>
                  </a:cubicBezTo>
                  <a:cubicBezTo>
                    <a:pt x="2434" y="128"/>
                    <a:pt x="2305" y="0"/>
                    <a:pt x="2149"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74" name="Google Shape;2260;p46">
              <a:extLst>
                <a:ext uri="{FF2B5EF4-FFF2-40B4-BE49-F238E27FC236}">
                  <a16:creationId xmlns:a16="http://schemas.microsoft.com/office/drawing/2014/main" id="{93A31BE1-4F29-D19E-A6E4-D30AB062D896}"/>
                </a:ext>
              </a:extLst>
            </p:cNvPr>
            <p:cNvSpPr/>
            <p:nvPr/>
          </p:nvSpPr>
          <p:spPr>
            <a:xfrm>
              <a:off x="3012900" y="2635125"/>
              <a:ext cx="85025" cy="13900"/>
            </a:xfrm>
            <a:custGeom>
              <a:avLst/>
              <a:gdLst/>
              <a:ahLst/>
              <a:cxnLst/>
              <a:rect l="l" t="t" r="r" b="b"/>
              <a:pathLst>
                <a:path w="3401" h="556" extrusionOk="0">
                  <a:moveTo>
                    <a:pt x="285" y="0"/>
                  </a:moveTo>
                  <a:cubicBezTo>
                    <a:pt x="129" y="0"/>
                    <a:pt x="1" y="129"/>
                    <a:pt x="1" y="285"/>
                  </a:cubicBezTo>
                  <a:cubicBezTo>
                    <a:pt x="1" y="442"/>
                    <a:pt x="129" y="556"/>
                    <a:pt x="285" y="556"/>
                  </a:cubicBezTo>
                  <a:lnTo>
                    <a:pt x="3130" y="556"/>
                  </a:lnTo>
                  <a:cubicBezTo>
                    <a:pt x="3272" y="556"/>
                    <a:pt x="3401" y="442"/>
                    <a:pt x="3401" y="285"/>
                  </a:cubicBezTo>
                  <a:cubicBezTo>
                    <a:pt x="3401" y="129"/>
                    <a:pt x="3272" y="0"/>
                    <a:pt x="3130"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75" name="Google Shape;2261;p46">
              <a:extLst>
                <a:ext uri="{FF2B5EF4-FFF2-40B4-BE49-F238E27FC236}">
                  <a16:creationId xmlns:a16="http://schemas.microsoft.com/office/drawing/2014/main" id="{A9E14E18-E24B-9CF2-FD3A-4275ADAE4758}"/>
                </a:ext>
              </a:extLst>
            </p:cNvPr>
            <p:cNvSpPr/>
            <p:nvPr/>
          </p:nvSpPr>
          <p:spPr>
            <a:xfrm>
              <a:off x="3012900" y="2676750"/>
              <a:ext cx="132675" cy="13875"/>
            </a:xfrm>
            <a:custGeom>
              <a:avLst/>
              <a:gdLst/>
              <a:ahLst/>
              <a:cxnLst/>
              <a:rect l="l" t="t" r="r" b="b"/>
              <a:pathLst>
                <a:path w="5307" h="555" extrusionOk="0">
                  <a:moveTo>
                    <a:pt x="285" y="0"/>
                  </a:moveTo>
                  <a:cubicBezTo>
                    <a:pt x="129" y="0"/>
                    <a:pt x="1" y="114"/>
                    <a:pt x="1" y="270"/>
                  </a:cubicBezTo>
                  <a:cubicBezTo>
                    <a:pt x="1" y="427"/>
                    <a:pt x="129" y="554"/>
                    <a:pt x="285" y="554"/>
                  </a:cubicBezTo>
                  <a:lnTo>
                    <a:pt x="5023" y="554"/>
                  </a:lnTo>
                  <a:cubicBezTo>
                    <a:pt x="5178" y="554"/>
                    <a:pt x="5307" y="427"/>
                    <a:pt x="5307" y="270"/>
                  </a:cubicBezTo>
                  <a:cubicBezTo>
                    <a:pt x="5307" y="114"/>
                    <a:pt x="5178" y="0"/>
                    <a:pt x="502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76" name="Google Shape;2262;p46">
              <a:extLst>
                <a:ext uri="{FF2B5EF4-FFF2-40B4-BE49-F238E27FC236}">
                  <a16:creationId xmlns:a16="http://schemas.microsoft.com/office/drawing/2014/main" id="{DB23B286-42A5-41EE-07B4-566496A4DA45}"/>
                </a:ext>
              </a:extLst>
            </p:cNvPr>
            <p:cNvSpPr/>
            <p:nvPr/>
          </p:nvSpPr>
          <p:spPr>
            <a:xfrm>
              <a:off x="3012900" y="2715475"/>
              <a:ext cx="132675" cy="13925"/>
            </a:xfrm>
            <a:custGeom>
              <a:avLst/>
              <a:gdLst/>
              <a:ahLst/>
              <a:cxnLst/>
              <a:rect l="l" t="t" r="r" b="b"/>
              <a:pathLst>
                <a:path w="5307" h="557" extrusionOk="0">
                  <a:moveTo>
                    <a:pt x="285" y="1"/>
                  </a:moveTo>
                  <a:cubicBezTo>
                    <a:pt x="129" y="1"/>
                    <a:pt x="1" y="130"/>
                    <a:pt x="1" y="285"/>
                  </a:cubicBezTo>
                  <a:cubicBezTo>
                    <a:pt x="1" y="442"/>
                    <a:pt x="129" y="556"/>
                    <a:pt x="285" y="556"/>
                  </a:cubicBezTo>
                  <a:lnTo>
                    <a:pt x="5023" y="556"/>
                  </a:lnTo>
                  <a:cubicBezTo>
                    <a:pt x="5178" y="556"/>
                    <a:pt x="5307" y="442"/>
                    <a:pt x="5307" y="285"/>
                  </a:cubicBezTo>
                  <a:cubicBezTo>
                    <a:pt x="5307" y="130"/>
                    <a:pt x="5178" y="1"/>
                    <a:pt x="5023"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77" name="Google Shape;2263;p46">
              <a:extLst>
                <a:ext uri="{FF2B5EF4-FFF2-40B4-BE49-F238E27FC236}">
                  <a16:creationId xmlns:a16="http://schemas.microsoft.com/office/drawing/2014/main" id="{5B2A3C72-8213-14AA-23A6-D9F666EEB0D2}"/>
                </a:ext>
              </a:extLst>
            </p:cNvPr>
            <p:cNvSpPr/>
            <p:nvPr/>
          </p:nvSpPr>
          <p:spPr>
            <a:xfrm>
              <a:off x="2943200" y="2418575"/>
              <a:ext cx="182825" cy="140475"/>
            </a:xfrm>
            <a:custGeom>
              <a:avLst/>
              <a:gdLst/>
              <a:ahLst/>
              <a:cxnLst/>
              <a:rect l="l" t="t" r="r" b="b"/>
              <a:pathLst>
                <a:path w="7313" h="5619" extrusionOk="0">
                  <a:moveTo>
                    <a:pt x="4268" y="554"/>
                  </a:moveTo>
                  <a:cubicBezTo>
                    <a:pt x="4909" y="554"/>
                    <a:pt x="5449" y="1095"/>
                    <a:pt x="5449" y="1736"/>
                  </a:cubicBezTo>
                  <a:cubicBezTo>
                    <a:pt x="5449" y="2390"/>
                    <a:pt x="4909" y="2916"/>
                    <a:pt x="4268" y="2916"/>
                  </a:cubicBezTo>
                  <a:cubicBezTo>
                    <a:pt x="3614" y="2916"/>
                    <a:pt x="3088" y="2390"/>
                    <a:pt x="3088" y="1736"/>
                  </a:cubicBezTo>
                  <a:cubicBezTo>
                    <a:pt x="3088" y="1095"/>
                    <a:pt x="3614" y="554"/>
                    <a:pt x="4268" y="554"/>
                  </a:cubicBezTo>
                  <a:close/>
                  <a:moveTo>
                    <a:pt x="5392" y="3058"/>
                  </a:moveTo>
                  <a:lnTo>
                    <a:pt x="5563" y="3257"/>
                  </a:lnTo>
                  <a:cubicBezTo>
                    <a:pt x="5848" y="3585"/>
                    <a:pt x="6003" y="3997"/>
                    <a:pt x="6003" y="4438"/>
                  </a:cubicBezTo>
                  <a:lnTo>
                    <a:pt x="6003" y="5049"/>
                  </a:lnTo>
                  <a:lnTo>
                    <a:pt x="2533" y="5049"/>
                  </a:lnTo>
                  <a:lnTo>
                    <a:pt x="2533" y="4438"/>
                  </a:lnTo>
                  <a:cubicBezTo>
                    <a:pt x="2533" y="3997"/>
                    <a:pt x="2675" y="3585"/>
                    <a:pt x="2959" y="3257"/>
                  </a:cubicBezTo>
                  <a:lnTo>
                    <a:pt x="3130" y="3058"/>
                  </a:lnTo>
                  <a:cubicBezTo>
                    <a:pt x="3429" y="3329"/>
                    <a:pt x="3828" y="3485"/>
                    <a:pt x="4268" y="3485"/>
                  </a:cubicBezTo>
                  <a:cubicBezTo>
                    <a:pt x="4695" y="3485"/>
                    <a:pt x="5093" y="3329"/>
                    <a:pt x="5392" y="3058"/>
                  </a:cubicBezTo>
                  <a:close/>
                  <a:moveTo>
                    <a:pt x="4268" y="0"/>
                  </a:moveTo>
                  <a:cubicBezTo>
                    <a:pt x="3301" y="0"/>
                    <a:pt x="2519" y="782"/>
                    <a:pt x="2519" y="1736"/>
                  </a:cubicBezTo>
                  <a:cubicBezTo>
                    <a:pt x="2519" y="2062"/>
                    <a:pt x="2604" y="2375"/>
                    <a:pt x="2760" y="2631"/>
                  </a:cubicBezTo>
                  <a:lnTo>
                    <a:pt x="2547" y="2887"/>
                  </a:lnTo>
                  <a:cubicBezTo>
                    <a:pt x="2163" y="3314"/>
                    <a:pt x="1964" y="3869"/>
                    <a:pt x="1964" y="4438"/>
                  </a:cubicBezTo>
                  <a:lnTo>
                    <a:pt x="1964" y="5049"/>
                  </a:lnTo>
                  <a:lnTo>
                    <a:pt x="1182" y="5049"/>
                  </a:lnTo>
                  <a:cubicBezTo>
                    <a:pt x="841" y="5049"/>
                    <a:pt x="570" y="4780"/>
                    <a:pt x="570" y="4438"/>
                  </a:cubicBezTo>
                  <a:lnTo>
                    <a:pt x="570" y="3485"/>
                  </a:lnTo>
                  <a:cubicBezTo>
                    <a:pt x="570" y="3329"/>
                    <a:pt x="442" y="3200"/>
                    <a:pt x="285" y="3200"/>
                  </a:cubicBezTo>
                  <a:cubicBezTo>
                    <a:pt x="129" y="3200"/>
                    <a:pt x="1" y="3329"/>
                    <a:pt x="1" y="3485"/>
                  </a:cubicBezTo>
                  <a:lnTo>
                    <a:pt x="1" y="4438"/>
                  </a:lnTo>
                  <a:cubicBezTo>
                    <a:pt x="1" y="5078"/>
                    <a:pt x="541" y="5618"/>
                    <a:pt x="1182" y="5618"/>
                  </a:cubicBezTo>
                  <a:lnTo>
                    <a:pt x="7028" y="5618"/>
                  </a:lnTo>
                  <a:cubicBezTo>
                    <a:pt x="7185" y="5618"/>
                    <a:pt x="7312" y="5491"/>
                    <a:pt x="7312" y="5334"/>
                  </a:cubicBezTo>
                  <a:cubicBezTo>
                    <a:pt x="7312" y="5178"/>
                    <a:pt x="7185" y="5049"/>
                    <a:pt x="7028" y="5049"/>
                  </a:cubicBezTo>
                  <a:lnTo>
                    <a:pt x="6559" y="5049"/>
                  </a:lnTo>
                  <a:lnTo>
                    <a:pt x="6559" y="4438"/>
                  </a:lnTo>
                  <a:cubicBezTo>
                    <a:pt x="6559" y="3869"/>
                    <a:pt x="6360" y="3314"/>
                    <a:pt x="5990" y="2887"/>
                  </a:cubicBezTo>
                  <a:lnTo>
                    <a:pt x="5762" y="2631"/>
                  </a:lnTo>
                  <a:cubicBezTo>
                    <a:pt x="5918" y="2375"/>
                    <a:pt x="6003" y="2062"/>
                    <a:pt x="6003" y="1736"/>
                  </a:cubicBezTo>
                  <a:cubicBezTo>
                    <a:pt x="6003" y="782"/>
                    <a:pt x="5222" y="0"/>
                    <a:pt x="4268"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78" name="Google Shape;2264;p46">
              <a:extLst>
                <a:ext uri="{FF2B5EF4-FFF2-40B4-BE49-F238E27FC236}">
                  <a16:creationId xmlns:a16="http://schemas.microsoft.com/office/drawing/2014/main" id="{A62AF0A9-10D6-40C5-1BC8-2D3D1A6F6ED9}"/>
                </a:ext>
              </a:extLst>
            </p:cNvPr>
            <p:cNvSpPr/>
            <p:nvPr/>
          </p:nvSpPr>
          <p:spPr>
            <a:xfrm>
              <a:off x="3083675" y="2537375"/>
              <a:ext cx="160050" cy="234325"/>
            </a:xfrm>
            <a:custGeom>
              <a:avLst/>
              <a:gdLst/>
              <a:ahLst/>
              <a:cxnLst/>
              <a:rect l="l" t="t" r="r" b="b"/>
              <a:pathLst>
                <a:path w="6402" h="9373" extrusionOk="0">
                  <a:moveTo>
                    <a:pt x="2493" y="1"/>
                  </a:moveTo>
                  <a:cubicBezTo>
                    <a:pt x="2464" y="1"/>
                    <a:pt x="2434" y="5"/>
                    <a:pt x="2404" y="13"/>
                  </a:cubicBezTo>
                  <a:cubicBezTo>
                    <a:pt x="2262" y="56"/>
                    <a:pt x="2177" y="212"/>
                    <a:pt x="2220" y="354"/>
                  </a:cubicBezTo>
                  <a:lnTo>
                    <a:pt x="2803" y="2203"/>
                  </a:lnTo>
                  <a:lnTo>
                    <a:pt x="1736" y="1592"/>
                  </a:lnTo>
                  <a:cubicBezTo>
                    <a:pt x="1563" y="1493"/>
                    <a:pt x="1375" y="1446"/>
                    <a:pt x="1190" y="1446"/>
                  </a:cubicBezTo>
                  <a:cubicBezTo>
                    <a:pt x="842" y="1446"/>
                    <a:pt x="508" y="1613"/>
                    <a:pt x="314" y="1919"/>
                  </a:cubicBezTo>
                  <a:cubicBezTo>
                    <a:pt x="1" y="2389"/>
                    <a:pt x="100" y="3000"/>
                    <a:pt x="541" y="3341"/>
                  </a:cubicBezTo>
                  <a:lnTo>
                    <a:pt x="3229" y="5461"/>
                  </a:lnTo>
                  <a:cubicBezTo>
                    <a:pt x="3669" y="5818"/>
                    <a:pt x="4214" y="6003"/>
                    <a:pt x="4777" y="6003"/>
                  </a:cubicBezTo>
                  <a:cubicBezTo>
                    <a:pt x="4797" y="6003"/>
                    <a:pt x="4817" y="6002"/>
                    <a:pt x="4837" y="6002"/>
                  </a:cubicBezTo>
                  <a:lnTo>
                    <a:pt x="5818" y="9173"/>
                  </a:lnTo>
                  <a:cubicBezTo>
                    <a:pt x="5861" y="9302"/>
                    <a:pt x="5975" y="9372"/>
                    <a:pt x="6089" y="9372"/>
                  </a:cubicBezTo>
                  <a:cubicBezTo>
                    <a:pt x="6117" y="9372"/>
                    <a:pt x="6146" y="9372"/>
                    <a:pt x="6174" y="9359"/>
                  </a:cubicBezTo>
                  <a:cubicBezTo>
                    <a:pt x="6317" y="9316"/>
                    <a:pt x="6402" y="9160"/>
                    <a:pt x="6359" y="9003"/>
                  </a:cubicBezTo>
                  <a:lnTo>
                    <a:pt x="5335" y="5703"/>
                  </a:lnTo>
                  <a:cubicBezTo>
                    <a:pt x="5281" y="5542"/>
                    <a:pt x="5127" y="5432"/>
                    <a:pt x="4966" y="5432"/>
                  </a:cubicBezTo>
                  <a:cubicBezTo>
                    <a:pt x="4956" y="5432"/>
                    <a:pt x="4946" y="5432"/>
                    <a:pt x="4936" y="5433"/>
                  </a:cubicBezTo>
                  <a:cubicBezTo>
                    <a:pt x="4879" y="5438"/>
                    <a:pt x="4822" y="5440"/>
                    <a:pt x="4766" y="5440"/>
                  </a:cubicBezTo>
                  <a:cubicBezTo>
                    <a:pt x="4329" y="5440"/>
                    <a:pt x="3911" y="5297"/>
                    <a:pt x="3571" y="5020"/>
                  </a:cubicBezTo>
                  <a:lnTo>
                    <a:pt x="883" y="2901"/>
                  </a:lnTo>
                  <a:cubicBezTo>
                    <a:pt x="684" y="2730"/>
                    <a:pt x="640" y="2446"/>
                    <a:pt x="783" y="2232"/>
                  </a:cubicBezTo>
                  <a:cubicBezTo>
                    <a:pt x="875" y="2084"/>
                    <a:pt x="1034" y="2002"/>
                    <a:pt x="1196" y="2002"/>
                  </a:cubicBezTo>
                  <a:cubicBezTo>
                    <a:pt x="1284" y="2002"/>
                    <a:pt x="1372" y="2026"/>
                    <a:pt x="1452" y="2076"/>
                  </a:cubicBezTo>
                  <a:lnTo>
                    <a:pt x="2903" y="2915"/>
                  </a:lnTo>
                  <a:cubicBezTo>
                    <a:pt x="2966" y="2952"/>
                    <a:pt x="3034" y="2971"/>
                    <a:pt x="3103" y="2971"/>
                  </a:cubicBezTo>
                  <a:cubicBezTo>
                    <a:pt x="3188" y="2971"/>
                    <a:pt x="3272" y="2942"/>
                    <a:pt x="3343" y="2886"/>
                  </a:cubicBezTo>
                  <a:cubicBezTo>
                    <a:pt x="3457" y="2787"/>
                    <a:pt x="3514" y="2616"/>
                    <a:pt x="3472" y="2459"/>
                  </a:cubicBezTo>
                  <a:lnTo>
                    <a:pt x="2760" y="198"/>
                  </a:lnTo>
                  <a:cubicBezTo>
                    <a:pt x="2726" y="71"/>
                    <a:pt x="2617" y="1"/>
                    <a:pt x="2493"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79" name="Google Shape;2265;p46">
              <a:extLst>
                <a:ext uri="{FF2B5EF4-FFF2-40B4-BE49-F238E27FC236}">
                  <a16:creationId xmlns:a16="http://schemas.microsoft.com/office/drawing/2014/main" id="{65C644A5-F307-3F37-ADEE-A6EDD7FA56B0}"/>
                </a:ext>
              </a:extLst>
            </p:cNvPr>
            <p:cNvSpPr/>
            <p:nvPr/>
          </p:nvSpPr>
          <p:spPr>
            <a:xfrm>
              <a:off x="3113550" y="2443675"/>
              <a:ext cx="239350" cy="289625"/>
            </a:xfrm>
            <a:custGeom>
              <a:avLst/>
              <a:gdLst/>
              <a:ahLst/>
              <a:cxnLst/>
              <a:rect l="l" t="t" r="r" b="b"/>
              <a:pathLst>
                <a:path w="9574" h="11585" extrusionOk="0">
                  <a:moveTo>
                    <a:pt x="1144" y="1"/>
                  </a:moveTo>
                  <a:cubicBezTo>
                    <a:pt x="1043" y="1"/>
                    <a:pt x="940" y="16"/>
                    <a:pt x="839" y="49"/>
                  </a:cubicBezTo>
                  <a:cubicBezTo>
                    <a:pt x="299" y="205"/>
                    <a:pt x="1" y="788"/>
                    <a:pt x="157" y="1329"/>
                  </a:cubicBezTo>
                  <a:lnTo>
                    <a:pt x="669" y="2964"/>
                  </a:lnTo>
                  <a:cubicBezTo>
                    <a:pt x="715" y="3091"/>
                    <a:pt x="826" y="3162"/>
                    <a:pt x="943" y="3162"/>
                  </a:cubicBezTo>
                  <a:cubicBezTo>
                    <a:pt x="970" y="3162"/>
                    <a:pt x="998" y="3158"/>
                    <a:pt x="1025" y="3150"/>
                  </a:cubicBezTo>
                  <a:cubicBezTo>
                    <a:pt x="1167" y="3106"/>
                    <a:pt x="1253" y="2951"/>
                    <a:pt x="1209" y="2794"/>
                  </a:cubicBezTo>
                  <a:lnTo>
                    <a:pt x="697" y="1158"/>
                  </a:lnTo>
                  <a:cubicBezTo>
                    <a:pt x="627" y="916"/>
                    <a:pt x="754" y="660"/>
                    <a:pt x="997" y="575"/>
                  </a:cubicBezTo>
                  <a:cubicBezTo>
                    <a:pt x="1038" y="562"/>
                    <a:pt x="1081" y="556"/>
                    <a:pt x="1123" y="556"/>
                  </a:cubicBezTo>
                  <a:cubicBezTo>
                    <a:pt x="1322" y="556"/>
                    <a:pt x="1509" y="688"/>
                    <a:pt x="1579" y="887"/>
                  </a:cubicBezTo>
                  <a:lnTo>
                    <a:pt x="2774" y="4728"/>
                  </a:lnTo>
                  <a:cubicBezTo>
                    <a:pt x="2809" y="4855"/>
                    <a:pt x="2918" y="4925"/>
                    <a:pt x="3033" y="4925"/>
                  </a:cubicBezTo>
                  <a:cubicBezTo>
                    <a:pt x="3061" y="4925"/>
                    <a:pt x="3088" y="4922"/>
                    <a:pt x="3115" y="4914"/>
                  </a:cubicBezTo>
                  <a:cubicBezTo>
                    <a:pt x="3272" y="4870"/>
                    <a:pt x="3358" y="4714"/>
                    <a:pt x="3301" y="4557"/>
                  </a:cubicBezTo>
                  <a:lnTo>
                    <a:pt x="2846" y="3106"/>
                  </a:lnTo>
                  <a:cubicBezTo>
                    <a:pt x="2774" y="2865"/>
                    <a:pt x="2916" y="2609"/>
                    <a:pt x="3159" y="2524"/>
                  </a:cubicBezTo>
                  <a:cubicBezTo>
                    <a:pt x="3201" y="2511"/>
                    <a:pt x="3244" y="2505"/>
                    <a:pt x="3287" y="2505"/>
                  </a:cubicBezTo>
                  <a:cubicBezTo>
                    <a:pt x="3485" y="2505"/>
                    <a:pt x="3669" y="2635"/>
                    <a:pt x="3728" y="2822"/>
                  </a:cubicBezTo>
                  <a:lnTo>
                    <a:pt x="4183" y="4288"/>
                  </a:lnTo>
                  <a:cubicBezTo>
                    <a:pt x="4225" y="4415"/>
                    <a:pt x="4325" y="4487"/>
                    <a:pt x="4452" y="4487"/>
                  </a:cubicBezTo>
                  <a:cubicBezTo>
                    <a:pt x="4481" y="4487"/>
                    <a:pt x="4509" y="4487"/>
                    <a:pt x="4538" y="4472"/>
                  </a:cubicBezTo>
                  <a:cubicBezTo>
                    <a:pt x="4680" y="4430"/>
                    <a:pt x="4765" y="4273"/>
                    <a:pt x="4723" y="4131"/>
                  </a:cubicBezTo>
                  <a:lnTo>
                    <a:pt x="4353" y="2951"/>
                  </a:lnTo>
                  <a:cubicBezTo>
                    <a:pt x="4282" y="2708"/>
                    <a:pt x="4410" y="2452"/>
                    <a:pt x="4652" y="2367"/>
                  </a:cubicBezTo>
                  <a:cubicBezTo>
                    <a:pt x="4694" y="2355"/>
                    <a:pt x="4736" y="2349"/>
                    <a:pt x="4778" y="2349"/>
                  </a:cubicBezTo>
                  <a:cubicBezTo>
                    <a:pt x="4978" y="2349"/>
                    <a:pt x="5165" y="2480"/>
                    <a:pt x="5235" y="2680"/>
                  </a:cubicBezTo>
                  <a:lnTo>
                    <a:pt x="5590" y="3846"/>
                  </a:lnTo>
                  <a:cubicBezTo>
                    <a:pt x="5634" y="3975"/>
                    <a:pt x="5747" y="4045"/>
                    <a:pt x="5861" y="4045"/>
                  </a:cubicBezTo>
                  <a:cubicBezTo>
                    <a:pt x="5890" y="4045"/>
                    <a:pt x="5918" y="4045"/>
                    <a:pt x="5947" y="4032"/>
                  </a:cubicBezTo>
                  <a:cubicBezTo>
                    <a:pt x="6089" y="3988"/>
                    <a:pt x="6174" y="3832"/>
                    <a:pt x="6131" y="3690"/>
                  </a:cubicBezTo>
                  <a:lnTo>
                    <a:pt x="5875" y="2850"/>
                  </a:lnTo>
                  <a:cubicBezTo>
                    <a:pt x="5790" y="2609"/>
                    <a:pt x="5932" y="2353"/>
                    <a:pt x="6174" y="2268"/>
                  </a:cubicBezTo>
                  <a:cubicBezTo>
                    <a:pt x="6221" y="2256"/>
                    <a:pt x="6271" y="2249"/>
                    <a:pt x="6320" y="2249"/>
                  </a:cubicBezTo>
                  <a:cubicBezTo>
                    <a:pt x="6389" y="2249"/>
                    <a:pt x="6457" y="2263"/>
                    <a:pt x="6516" y="2296"/>
                  </a:cubicBezTo>
                  <a:cubicBezTo>
                    <a:pt x="6629" y="2353"/>
                    <a:pt x="6715" y="2452"/>
                    <a:pt x="6743" y="2566"/>
                  </a:cubicBezTo>
                  <a:lnTo>
                    <a:pt x="7824" y="6065"/>
                  </a:lnTo>
                  <a:cubicBezTo>
                    <a:pt x="8009" y="6649"/>
                    <a:pt x="8065" y="7260"/>
                    <a:pt x="8023" y="7872"/>
                  </a:cubicBezTo>
                  <a:lnTo>
                    <a:pt x="8009" y="8028"/>
                  </a:lnTo>
                  <a:cubicBezTo>
                    <a:pt x="8009" y="8142"/>
                    <a:pt x="8023" y="8270"/>
                    <a:pt x="8052" y="8369"/>
                  </a:cubicBezTo>
                  <a:lnTo>
                    <a:pt x="8991" y="11385"/>
                  </a:lnTo>
                  <a:cubicBezTo>
                    <a:pt x="9019" y="11514"/>
                    <a:pt x="9133" y="11584"/>
                    <a:pt x="9260" y="11584"/>
                  </a:cubicBezTo>
                  <a:cubicBezTo>
                    <a:pt x="9289" y="11584"/>
                    <a:pt x="9317" y="11584"/>
                    <a:pt x="9346" y="11571"/>
                  </a:cubicBezTo>
                  <a:cubicBezTo>
                    <a:pt x="9488" y="11527"/>
                    <a:pt x="9573" y="11371"/>
                    <a:pt x="9531" y="11229"/>
                  </a:cubicBezTo>
                  <a:lnTo>
                    <a:pt x="8592" y="8214"/>
                  </a:lnTo>
                  <a:cubicBezTo>
                    <a:pt x="8578" y="8170"/>
                    <a:pt x="8564" y="8113"/>
                    <a:pt x="8578" y="8071"/>
                  </a:cubicBezTo>
                  <a:lnTo>
                    <a:pt x="8578" y="7914"/>
                  </a:lnTo>
                  <a:cubicBezTo>
                    <a:pt x="8634" y="7232"/>
                    <a:pt x="8564" y="6564"/>
                    <a:pt x="8365" y="5909"/>
                  </a:cubicBezTo>
                  <a:lnTo>
                    <a:pt x="8365" y="5894"/>
                  </a:lnTo>
                  <a:lnTo>
                    <a:pt x="7284" y="2410"/>
                  </a:lnTo>
                  <a:cubicBezTo>
                    <a:pt x="7146" y="1972"/>
                    <a:pt x="6746" y="1693"/>
                    <a:pt x="6312" y="1693"/>
                  </a:cubicBezTo>
                  <a:cubicBezTo>
                    <a:pt x="6210" y="1693"/>
                    <a:pt x="6106" y="1708"/>
                    <a:pt x="6004" y="1741"/>
                  </a:cubicBezTo>
                  <a:cubicBezTo>
                    <a:pt x="5804" y="1798"/>
                    <a:pt x="5634" y="1926"/>
                    <a:pt x="5505" y="2082"/>
                  </a:cubicBezTo>
                  <a:cubicBezTo>
                    <a:pt x="5320" y="1897"/>
                    <a:pt x="5061" y="1794"/>
                    <a:pt x="4797" y="1794"/>
                  </a:cubicBezTo>
                  <a:cubicBezTo>
                    <a:pt x="4696" y="1794"/>
                    <a:pt x="4594" y="1809"/>
                    <a:pt x="4496" y="1841"/>
                  </a:cubicBezTo>
                  <a:cubicBezTo>
                    <a:pt x="4268" y="1912"/>
                    <a:pt x="4097" y="2040"/>
                    <a:pt x="3969" y="2211"/>
                  </a:cubicBezTo>
                  <a:cubicBezTo>
                    <a:pt x="3788" y="2040"/>
                    <a:pt x="3551" y="1947"/>
                    <a:pt x="3303" y="1947"/>
                  </a:cubicBezTo>
                  <a:cubicBezTo>
                    <a:pt x="3199" y="1947"/>
                    <a:pt x="3093" y="1963"/>
                    <a:pt x="2988" y="1997"/>
                  </a:cubicBezTo>
                  <a:cubicBezTo>
                    <a:pt x="2831" y="2040"/>
                    <a:pt x="2689" y="2126"/>
                    <a:pt x="2590" y="2225"/>
                  </a:cubicBezTo>
                  <a:lnTo>
                    <a:pt x="2106" y="717"/>
                  </a:lnTo>
                  <a:cubicBezTo>
                    <a:pt x="1979" y="279"/>
                    <a:pt x="1573" y="1"/>
                    <a:pt x="1144"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1880" name="Google Shape;2132;p46">
            <a:extLst>
              <a:ext uri="{FF2B5EF4-FFF2-40B4-BE49-F238E27FC236}">
                <a16:creationId xmlns:a16="http://schemas.microsoft.com/office/drawing/2014/main" id="{DF588A01-230B-EFAC-75DE-15CD05E57BE6}"/>
              </a:ext>
            </a:extLst>
          </p:cNvPr>
          <p:cNvGrpSpPr/>
          <p:nvPr/>
        </p:nvGrpSpPr>
        <p:grpSpPr>
          <a:xfrm>
            <a:off x="6714968" y="5038148"/>
            <a:ext cx="589867" cy="640633"/>
            <a:chOff x="1422275" y="3731100"/>
            <a:chExt cx="442400" cy="480475"/>
          </a:xfrm>
        </p:grpSpPr>
        <p:sp>
          <p:nvSpPr>
            <p:cNvPr id="1881" name="Google Shape;2133;p46">
              <a:extLst>
                <a:ext uri="{FF2B5EF4-FFF2-40B4-BE49-F238E27FC236}">
                  <a16:creationId xmlns:a16="http://schemas.microsoft.com/office/drawing/2014/main" id="{3B62A353-075F-7638-9A46-E765BF6543C1}"/>
                </a:ext>
              </a:extLst>
            </p:cNvPr>
            <p:cNvSpPr/>
            <p:nvPr/>
          </p:nvSpPr>
          <p:spPr>
            <a:xfrm>
              <a:off x="1504050" y="3749250"/>
              <a:ext cx="278825" cy="139050"/>
            </a:xfrm>
            <a:custGeom>
              <a:avLst/>
              <a:gdLst/>
              <a:ahLst/>
              <a:cxnLst/>
              <a:rect l="l" t="t" r="r" b="b"/>
              <a:pathLst>
                <a:path w="11153" h="5562" extrusionOk="0">
                  <a:moveTo>
                    <a:pt x="10029" y="1124"/>
                  </a:moveTo>
                  <a:lnTo>
                    <a:pt x="10029" y="3286"/>
                  </a:lnTo>
                  <a:cubicBezTo>
                    <a:pt x="10029" y="3927"/>
                    <a:pt x="9503" y="4439"/>
                    <a:pt x="8877" y="4439"/>
                  </a:cubicBezTo>
                  <a:lnTo>
                    <a:pt x="2277" y="4439"/>
                  </a:lnTo>
                  <a:cubicBezTo>
                    <a:pt x="1636" y="4439"/>
                    <a:pt x="1124" y="3927"/>
                    <a:pt x="1124" y="3286"/>
                  </a:cubicBezTo>
                  <a:lnTo>
                    <a:pt x="1124" y="1124"/>
                  </a:lnTo>
                  <a:close/>
                  <a:moveTo>
                    <a:pt x="854" y="1"/>
                  </a:moveTo>
                  <a:cubicBezTo>
                    <a:pt x="384" y="1"/>
                    <a:pt x="1" y="384"/>
                    <a:pt x="1" y="868"/>
                  </a:cubicBezTo>
                  <a:lnTo>
                    <a:pt x="1" y="3286"/>
                  </a:lnTo>
                  <a:cubicBezTo>
                    <a:pt x="1" y="4538"/>
                    <a:pt x="1025" y="5562"/>
                    <a:pt x="2277" y="5562"/>
                  </a:cubicBezTo>
                  <a:lnTo>
                    <a:pt x="8877" y="5562"/>
                  </a:lnTo>
                  <a:cubicBezTo>
                    <a:pt x="10129" y="5562"/>
                    <a:pt x="11153" y="4538"/>
                    <a:pt x="11153" y="3286"/>
                  </a:cubicBezTo>
                  <a:lnTo>
                    <a:pt x="11153" y="868"/>
                  </a:lnTo>
                  <a:cubicBezTo>
                    <a:pt x="11153" y="384"/>
                    <a:pt x="10768" y="1"/>
                    <a:pt x="10299"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82" name="Google Shape;2134;p46">
              <a:extLst>
                <a:ext uri="{FF2B5EF4-FFF2-40B4-BE49-F238E27FC236}">
                  <a16:creationId xmlns:a16="http://schemas.microsoft.com/office/drawing/2014/main" id="{F517DB41-7DCF-C144-54F6-DD0E329418D4}"/>
                </a:ext>
              </a:extLst>
            </p:cNvPr>
            <p:cNvSpPr/>
            <p:nvPr/>
          </p:nvSpPr>
          <p:spPr>
            <a:xfrm>
              <a:off x="1628525" y="3871225"/>
              <a:ext cx="29525" cy="117375"/>
            </a:xfrm>
            <a:custGeom>
              <a:avLst/>
              <a:gdLst/>
              <a:ahLst/>
              <a:cxnLst/>
              <a:rect l="l" t="t" r="r" b="b"/>
              <a:pathLst>
                <a:path w="1181" h="4695" extrusionOk="0">
                  <a:moveTo>
                    <a:pt x="0" y="0"/>
                  </a:moveTo>
                  <a:lnTo>
                    <a:pt x="0" y="4694"/>
                  </a:lnTo>
                  <a:lnTo>
                    <a:pt x="1181" y="4694"/>
                  </a:lnTo>
                  <a:lnTo>
                    <a:pt x="1181" y="0"/>
                  </a:ln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83" name="Google Shape;2135;p46">
              <a:extLst>
                <a:ext uri="{FF2B5EF4-FFF2-40B4-BE49-F238E27FC236}">
                  <a16:creationId xmlns:a16="http://schemas.microsoft.com/office/drawing/2014/main" id="{C6ABD9B3-CF8D-F51E-5976-1CAFDAEEB89D}"/>
                </a:ext>
              </a:extLst>
            </p:cNvPr>
            <p:cNvSpPr/>
            <p:nvPr/>
          </p:nvSpPr>
          <p:spPr>
            <a:xfrm>
              <a:off x="1429000" y="3868025"/>
              <a:ext cx="170725" cy="310125"/>
            </a:xfrm>
            <a:custGeom>
              <a:avLst/>
              <a:gdLst/>
              <a:ahLst/>
              <a:cxnLst/>
              <a:rect l="l" t="t" r="r" b="b"/>
              <a:pathLst>
                <a:path w="6829" h="12405" extrusionOk="0">
                  <a:moveTo>
                    <a:pt x="883" y="1"/>
                  </a:moveTo>
                  <a:cubicBezTo>
                    <a:pt x="642" y="1"/>
                    <a:pt x="428" y="100"/>
                    <a:pt x="257" y="257"/>
                  </a:cubicBezTo>
                  <a:cubicBezTo>
                    <a:pt x="101" y="413"/>
                    <a:pt x="1" y="640"/>
                    <a:pt x="1" y="883"/>
                  </a:cubicBezTo>
                  <a:lnTo>
                    <a:pt x="1" y="6131"/>
                  </a:lnTo>
                  <a:cubicBezTo>
                    <a:pt x="1" y="6885"/>
                    <a:pt x="314" y="7597"/>
                    <a:pt x="854" y="8109"/>
                  </a:cubicBezTo>
                  <a:lnTo>
                    <a:pt x="2419" y="9616"/>
                  </a:lnTo>
                  <a:lnTo>
                    <a:pt x="2419" y="12404"/>
                  </a:lnTo>
                  <a:lnTo>
                    <a:pt x="6758" y="12404"/>
                  </a:lnTo>
                  <a:lnTo>
                    <a:pt x="6758" y="10015"/>
                  </a:lnTo>
                  <a:cubicBezTo>
                    <a:pt x="6800" y="9816"/>
                    <a:pt x="6829" y="9616"/>
                    <a:pt x="6829" y="9417"/>
                  </a:cubicBezTo>
                  <a:cubicBezTo>
                    <a:pt x="6829" y="8748"/>
                    <a:pt x="6559" y="8094"/>
                    <a:pt x="6075" y="7610"/>
                  </a:cubicBezTo>
                  <a:lnTo>
                    <a:pt x="3130" y="4666"/>
                  </a:lnTo>
                  <a:cubicBezTo>
                    <a:pt x="2974" y="4510"/>
                    <a:pt x="2768" y="4432"/>
                    <a:pt x="2561" y="4432"/>
                  </a:cubicBezTo>
                  <a:cubicBezTo>
                    <a:pt x="2355" y="4432"/>
                    <a:pt x="2149" y="4510"/>
                    <a:pt x="1992" y="4666"/>
                  </a:cubicBezTo>
                  <a:cubicBezTo>
                    <a:pt x="1836" y="4822"/>
                    <a:pt x="1751" y="5021"/>
                    <a:pt x="1751" y="5220"/>
                  </a:cubicBezTo>
                  <a:lnTo>
                    <a:pt x="1751" y="3514"/>
                  </a:lnTo>
                  <a:lnTo>
                    <a:pt x="1751" y="883"/>
                  </a:lnTo>
                  <a:cubicBezTo>
                    <a:pt x="1751" y="399"/>
                    <a:pt x="1367" y="1"/>
                    <a:pt x="883" y="1"/>
                  </a:cubicBezTo>
                  <a:close/>
                </a:path>
              </a:pathLst>
            </a:custGeom>
            <a:solidFill>
              <a:srgbClr val="945200"/>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84" name="Google Shape;2136;p46">
              <a:extLst>
                <a:ext uri="{FF2B5EF4-FFF2-40B4-BE49-F238E27FC236}">
                  <a16:creationId xmlns:a16="http://schemas.microsoft.com/office/drawing/2014/main" id="{2CAFF447-E910-DD35-BDEE-7691AE26BF81}"/>
                </a:ext>
              </a:extLst>
            </p:cNvPr>
            <p:cNvSpPr/>
            <p:nvPr/>
          </p:nvSpPr>
          <p:spPr>
            <a:xfrm>
              <a:off x="1429000" y="3868025"/>
              <a:ext cx="168975" cy="310125"/>
            </a:xfrm>
            <a:custGeom>
              <a:avLst/>
              <a:gdLst/>
              <a:ahLst/>
              <a:cxnLst/>
              <a:rect l="l" t="t" r="r" b="b"/>
              <a:pathLst>
                <a:path w="6759" h="12405" extrusionOk="0">
                  <a:moveTo>
                    <a:pt x="883" y="1"/>
                  </a:moveTo>
                  <a:cubicBezTo>
                    <a:pt x="642" y="1"/>
                    <a:pt x="428" y="100"/>
                    <a:pt x="257" y="257"/>
                  </a:cubicBezTo>
                  <a:cubicBezTo>
                    <a:pt x="101" y="413"/>
                    <a:pt x="1" y="640"/>
                    <a:pt x="1" y="883"/>
                  </a:cubicBezTo>
                  <a:lnTo>
                    <a:pt x="1" y="6131"/>
                  </a:lnTo>
                  <a:cubicBezTo>
                    <a:pt x="1" y="6885"/>
                    <a:pt x="314" y="7597"/>
                    <a:pt x="854" y="8109"/>
                  </a:cubicBezTo>
                  <a:lnTo>
                    <a:pt x="2419" y="9616"/>
                  </a:lnTo>
                  <a:lnTo>
                    <a:pt x="2419" y="12404"/>
                  </a:lnTo>
                  <a:lnTo>
                    <a:pt x="6758" y="12404"/>
                  </a:lnTo>
                  <a:lnTo>
                    <a:pt x="6758" y="12148"/>
                  </a:lnTo>
                  <a:lnTo>
                    <a:pt x="6758" y="10597"/>
                  </a:lnTo>
                  <a:cubicBezTo>
                    <a:pt x="6673" y="10584"/>
                    <a:pt x="6587" y="10569"/>
                    <a:pt x="6487" y="10569"/>
                  </a:cubicBezTo>
                  <a:lnTo>
                    <a:pt x="3828" y="10569"/>
                  </a:lnTo>
                  <a:cubicBezTo>
                    <a:pt x="3529" y="10569"/>
                    <a:pt x="3273" y="10328"/>
                    <a:pt x="3273" y="10028"/>
                  </a:cubicBezTo>
                  <a:lnTo>
                    <a:pt x="3273" y="9844"/>
                  </a:lnTo>
                  <a:cubicBezTo>
                    <a:pt x="3273" y="9531"/>
                    <a:pt x="3145" y="9232"/>
                    <a:pt x="2918" y="9019"/>
                  </a:cubicBezTo>
                  <a:lnTo>
                    <a:pt x="1708" y="7853"/>
                  </a:lnTo>
                  <a:cubicBezTo>
                    <a:pt x="1167" y="7340"/>
                    <a:pt x="854" y="6614"/>
                    <a:pt x="854" y="5875"/>
                  </a:cubicBezTo>
                  <a:lnTo>
                    <a:pt x="854" y="612"/>
                  </a:lnTo>
                  <a:cubicBezTo>
                    <a:pt x="854" y="384"/>
                    <a:pt x="940" y="185"/>
                    <a:pt x="1082" y="29"/>
                  </a:cubicBezTo>
                  <a:cubicBezTo>
                    <a:pt x="1025" y="14"/>
                    <a:pt x="955" y="1"/>
                    <a:pt x="883"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85" name="Google Shape;2137;p46">
              <a:extLst>
                <a:ext uri="{FF2B5EF4-FFF2-40B4-BE49-F238E27FC236}">
                  <a16:creationId xmlns:a16="http://schemas.microsoft.com/office/drawing/2014/main" id="{59357199-04A9-E363-C67D-D648320D8DCE}"/>
                </a:ext>
              </a:extLst>
            </p:cNvPr>
            <p:cNvSpPr/>
            <p:nvPr/>
          </p:nvSpPr>
          <p:spPr>
            <a:xfrm>
              <a:off x="1478075" y="4146450"/>
              <a:ext cx="130900" cy="58000"/>
            </a:xfrm>
            <a:custGeom>
              <a:avLst/>
              <a:gdLst/>
              <a:ahLst/>
              <a:cxnLst/>
              <a:rect l="l" t="t" r="r" b="b"/>
              <a:pathLst>
                <a:path w="5236" h="2320" extrusionOk="0">
                  <a:moveTo>
                    <a:pt x="712" y="1"/>
                  </a:moveTo>
                  <a:cubicBezTo>
                    <a:pt x="314" y="1"/>
                    <a:pt x="1" y="314"/>
                    <a:pt x="1" y="712"/>
                  </a:cubicBezTo>
                  <a:lnTo>
                    <a:pt x="1" y="2035"/>
                  </a:lnTo>
                  <a:cubicBezTo>
                    <a:pt x="1" y="2191"/>
                    <a:pt x="130" y="2320"/>
                    <a:pt x="285" y="2320"/>
                  </a:cubicBezTo>
                  <a:lnTo>
                    <a:pt x="4951" y="2320"/>
                  </a:lnTo>
                  <a:cubicBezTo>
                    <a:pt x="5108" y="2320"/>
                    <a:pt x="5236" y="2191"/>
                    <a:pt x="5236" y="2035"/>
                  </a:cubicBezTo>
                  <a:lnTo>
                    <a:pt x="5236" y="712"/>
                  </a:lnTo>
                  <a:cubicBezTo>
                    <a:pt x="5236" y="314"/>
                    <a:pt x="4923" y="1"/>
                    <a:pt x="4524" y="1"/>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86" name="Google Shape;2138;p46">
              <a:extLst>
                <a:ext uri="{FF2B5EF4-FFF2-40B4-BE49-F238E27FC236}">
                  <a16:creationId xmlns:a16="http://schemas.microsoft.com/office/drawing/2014/main" id="{D2A550FB-81D3-0EE1-0BDA-F2C20DD0B8F9}"/>
                </a:ext>
              </a:extLst>
            </p:cNvPr>
            <p:cNvSpPr/>
            <p:nvPr/>
          </p:nvSpPr>
          <p:spPr>
            <a:xfrm>
              <a:off x="1478075" y="4146450"/>
              <a:ext cx="130900" cy="58000"/>
            </a:xfrm>
            <a:custGeom>
              <a:avLst/>
              <a:gdLst/>
              <a:ahLst/>
              <a:cxnLst/>
              <a:rect l="l" t="t" r="r" b="b"/>
              <a:pathLst>
                <a:path w="5236" h="2320" extrusionOk="0">
                  <a:moveTo>
                    <a:pt x="712" y="1"/>
                  </a:moveTo>
                  <a:cubicBezTo>
                    <a:pt x="314" y="1"/>
                    <a:pt x="1" y="314"/>
                    <a:pt x="1" y="712"/>
                  </a:cubicBezTo>
                  <a:lnTo>
                    <a:pt x="1" y="2035"/>
                  </a:lnTo>
                  <a:cubicBezTo>
                    <a:pt x="1" y="2191"/>
                    <a:pt x="130" y="2320"/>
                    <a:pt x="285" y="2320"/>
                  </a:cubicBezTo>
                  <a:lnTo>
                    <a:pt x="854" y="2320"/>
                  </a:lnTo>
                  <a:lnTo>
                    <a:pt x="854" y="1324"/>
                  </a:lnTo>
                  <a:cubicBezTo>
                    <a:pt x="854" y="926"/>
                    <a:pt x="1182" y="613"/>
                    <a:pt x="1566" y="613"/>
                  </a:cubicBezTo>
                  <a:lnTo>
                    <a:pt x="5236" y="613"/>
                  </a:lnTo>
                  <a:cubicBezTo>
                    <a:pt x="5179" y="257"/>
                    <a:pt x="4881" y="1"/>
                    <a:pt x="4524"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87" name="Google Shape;2139;p46">
              <a:extLst>
                <a:ext uri="{FF2B5EF4-FFF2-40B4-BE49-F238E27FC236}">
                  <a16:creationId xmlns:a16="http://schemas.microsoft.com/office/drawing/2014/main" id="{A3D2AB64-FC4B-2132-8A87-5D6604EDA6C6}"/>
                </a:ext>
              </a:extLst>
            </p:cNvPr>
            <p:cNvSpPr/>
            <p:nvPr/>
          </p:nvSpPr>
          <p:spPr>
            <a:xfrm>
              <a:off x="1458875" y="3971150"/>
              <a:ext cx="106375" cy="96325"/>
            </a:xfrm>
            <a:custGeom>
              <a:avLst/>
              <a:gdLst/>
              <a:ahLst/>
              <a:cxnLst/>
              <a:rect l="l" t="t" r="r" b="b"/>
              <a:pathLst>
                <a:path w="4255" h="3853" extrusionOk="0">
                  <a:moveTo>
                    <a:pt x="556" y="1"/>
                  </a:moveTo>
                  <a:cubicBezTo>
                    <a:pt x="499" y="43"/>
                    <a:pt x="456" y="86"/>
                    <a:pt x="399" y="143"/>
                  </a:cubicBezTo>
                  <a:cubicBezTo>
                    <a:pt x="143" y="399"/>
                    <a:pt x="1" y="740"/>
                    <a:pt x="1" y="1095"/>
                  </a:cubicBezTo>
                  <a:cubicBezTo>
                    <a:pt x="1" y="1465"/>
                    <a:pt x="143" y="1807"/>
                    <a:pt x="399" y="2063"/>
                  </a:cubicBezTo>
                  <a:lnTo>
                    <a:pt x="1751" y="3472"/>
                  </a:lnTo>
                  <a:cubicBezTo>
                    <a:pt x="2004" y="3724"/>
                    <a:pt x="2334" y="3853"/>
                    <a:pt x="2663" y="3853"/>
                  </a:cubicBezTo>
                  <a:cubicBezTo>
                    <a:pt x="2964" y="3853"/>
                    <a:pt x="3263" y="3746"/>
                    <a:pt x="3500" y="3528"/>
                  </a:cubicBezTo>
                  <a:lnTo>
                    <a:pt x="4255" y="2859"/>
                  </a:lnTo>
                  <a:lnTo>
                    <a:pt x="1935" y="541"/>
                  </a:lnTo>
                  <a:cubicBezTo>
                    <a:pt x="1779" y="385"/>
                    <a:pt x="1573" y="307"/>
                    <a:pt x="1366" y="307"/>
                  </a:cubicBezTo>
                  <a:cubicBezTo>
                    <a:pt x="1160" y="307"/>
                    <a:pt x="954" y="385"/>
                    <a:pt x="797" y="541"/>
                  </a:cubicBezTo>
                  <a:cubicBezTo>
                    <a:pt x="641" y="697"/>
                    <a:pt x="556" y="896"/>
                    <a:pt x="556" y="1095"/>
                  </a:cubicBezTo>
                  <a:lnTo>
                    <a:pt x="556" y="1"/>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88" name="Google Shape;2140;p46">
              <a:extLst>
                <a:ext uri="{FF2B5EF4-FFF2-40B4-BE49-F238E27FC236}">
                  <a16:creationId xmlns:a16="http://schemas.microsoft.com/office/drawing/2014/main" id="{60D3A5D9-BBB5-C5B4-B10E-2FC0C6DE28E5}"/>
                </a:ext>
              </a:extLst>
            </p:cNvPr>
            <p:cNvSpPr/>
            <p:nvPr/>
          </p:nvSpPr>
          <p:spPr>
            <a:xfrm>
              <a:off x="1472775" y="3978800"/>
              <a:ext cx="106325" cy="104750"/>
            </a:xfrm>
            <a:custGeom>
              <a:avLst/>
              <a:gdLst/>
              <a:ahLst/>
              <a:cxnLst/>
              <a:rect l="l" t="t" r="r" b="b"/>
              <a:pathLst>
                <a:path w="4253" h="4190" extrusionOk="0">
                  <a:moveTo>
                    <a:pt x="810" y="1"/>
                  </a:moveTo>
                  <a:cubicBezTo>
                    <a:pt x="604" y="1"/>
                    <a:pt x="398" y="79"/>
                    <a:pt x="241" y="235"/>
                  </a:cubicBezTo>
                  <a:cubicBezTo>
                    <a:pt x="85" y="391"/>
                    <a:pt x="0" y="590"/>
                    <a:pt x="0" y="789"/>
                  </a:cubicBezTo>
                  <a:cubicBezTo>
                    <a:pt x="0" y="1003"/>
                    <a:pt x="85" y="1203"/>
                    <a:pt x="241" y="1358"/>
                  </a:cubicBezTo>
                  <a:lnTo>
                    <a:pt x="2972" y="4190"/>
                  </a:lnTo>
                  <a:lnTo>
                    <a:pt x="4253" y="3109"/>
                  </a:lnTo>
                  <a:lnTo>
                    <a:pt x="1379" y="235"/>
                  </a:lnTo>
                  <a:cubicBezTo>
                    <a:pt x="1223" y="79"/>
                    <a:pt x="1017" y="1"/>
                    <a:pt x="810" y="1"/>
                  </a:cubicBezTo>
                  <a:close/>
                </a:path>
              </a:pathLst>
            </a:custGeom>
            <a:solidFill>
              <a:srgbClr val="945200"/>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89" name="Google Shape;2141;p46">
              <a:extLst>
                <a:ext uri="{FF2B5EF4-FFF2-40B4-BE49-F238E27FC236}">
                  <a16:creationId xmlns:a16="http://schemas.microsoft.com/office/drawing/2014/main" id="{D4ABE12E-5A53-203C-F648-876C77F08B27}"/>
                </a:ext>
              </a:extLst>
            </p:cNvPr>
            <p:cNvSpPr/>
            <p:nvPr/>
          </p:nvSpPr>
          <p:spPr>
            <a:xfrm>
              <a:off x="1683625" y="3868025"/>
              <a:ext cx="173950" cy="307275"/>
            </a:xfrm>
            <a:custGeom>
              <a:avLst/>
              <a:gdLst/>
              <a:ahLst/>
              <a:cxnLst/>
              <a:rect l="l" t="t" r="r" b="b"/>
              <a:pathLst>
                <a:path w="6958" h="12291" extrusionOk="0">
                  <a:moveTo>
                    <a:pt x="6089" y="1"/>
                  </a:moveTo>
                  <a:cubicBezTo>
                    <a:pt x="5848" y="1"/>
                    <a:pt x="5620" y="100"/>
                    <a:pt x="5463" y="257"/>
                  </a:cubicBezTo>
                  <a:cubicBezTo>
                    <a:pt x="5307" y="413"/>
                    <a:pt x="5207" y="640"/>
                    <a:pt x="5207" y="883"/>
                  </a:cubicBezTo>
                  <a:lnTo>
                    <a:pt x="5207" y="3514"/>
                  </a:lnTo>
                  <a:lnTo>
                    <a:pt x="5207" y="5192"/>
                  </a:lnTo>
                  <a:cubicBezTo>
                    <a:pt x="5207" y="4993"/>
                    <a:pt x="5121" y="4809"/>
                    <a:pt x="4979" y="4666"/>
                  </a:cubicBezTo>
                  <a:cubicBezTo>
                    <a:pt x="4823" y="4509"/>
                    <a:pt x="4609" y="4424"/>
                    <a:pt x="4410" y="4424"/>
                  </a:cubicBezTo>
                  <a:cubicBezTo>
                    <a:pt x="4211" y="4424"/>
                    <a:pt x="3998" y="4509"/>
                    <a:pt x="3841" y="4666"/>
                  </a:cubicBezTo>
                  <a:lnTo>
                    <a:pt x="883" y="7610"/>
                  </a:lnTo>
                  <a:cubicBezTo>
                    <a:pt x="257" y="8236"/>
                    <a:pt x="1" y="9146"/>
                    <a:pt x="215" y="10015"/>
                  </a:cubicBezTo>
                  <a:lnTo>
                    <a:pt x="215" y="12291"/>
                  </a:lnTo>
                  <a:lnTo>
                    <a:pt x="4539" y="12291"/>
                  </a:lnTo>
                  <a:lnTo>
                    <a:pt x="4539" y="9616"/>
                  </a:lnTo>
                  <a:lnTo>
                    <a:pt x="6117" y="8109"/>
                  </a:lnTo>
                  <a:cubicBezTo>
                    <a:pt x="6658" y="7597"/>
                    <a:pt x="6957" y="6885"/>
                    <a:pt x="6957" y="6131"/>
                  </a:cubicBezTo>
                  <a:lnTo>
                    <a:pt x="6957" y="883"/>
                  </a:lnTo>
                  <a:cubicBezTo>
                    <a:pt x="6957" y="399"/>
                    <a:pt x="6572" y="1"/>
                    <a:pt x="6089" y="1"/>
                  </a:cubicBezTo>
                  <a:close/>
                </a:path>
              </a:pathLst>
            </a:custGeom>
            <a:solidFill>
              <a:srgbClr val="FFE0D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90" name="Google Shape;2142;p46">
              <a:extLst>
                <a:ext uri="{FF2B5EF4-FFF2-40B4-BE49-F238E27FC236}">
                  <a16:creationId xmlns:a16="http://schemas.microsoft.com/office/drawing/2014/main" id="{5118CC29-6C4B-C68F-CBF9-C60D68F69224}"/>
                </a:ext>
              </a:extLst>
            </p:cNvPr>
            <p:cNvSpPr/>
            <p:nvPr/>
          </p:nvSpPr>
          <p:spPr>
            <a:xfrm>
              <a:off x="1724875" y="3868025"/>
              <a:ext cx="127000" cy="200475"/>
            </a:xfrm>
            <a:custGeom>
              <a:avLst/>
              <a:gdLst/>
              <a:ahLst/>
              <a:cxnLst/>
              <a:rect l="l" t="t" r="r" b="b"/>
              <a:pathLst>
                <a:path w="5080" h="8019" extrusionOk="0">
                  <a:moveTo>
                    <a:pt x="4439" y="1"/>
                  </a:moveTo>
                  <a:cubicBezTo>
                    <a:pt x="4198" y="1"/>
                    <a:pt x="3970" y="100"/>
                    <a:pt x="3813" y="257"/>
                  </a:cubicBezTo>
                  <a:cubicBezTo>
                    <a:pt x="3657" y="413"/>
                    <a:pt x="3557" y="640"/>
                    <a:pt x="3557" y="883"/>
                  </a:cubicBezTo>
                  <a:lnTo>
                    <a:pt x="3557" y="5192"/>
                  </a:lnTo>
                  <a:cubicBezTo>
                    <a:pt x="3557" y="4993"/>
                    <a:pt x="3471" y="4809"/>
                    <a:pt x="3329" y="4666"/>
                  </a:cubicBezTo>
                  <a:cubicBezTo>
                    <a:pt x="3287" y="4623"/>
                    <a:pt x="3259" y="4595"/>
                    <a:pt x="3215" y="4566"/>
                  </a:cubicBezTo>
                  <a:lnTo>
                    <a:pt x="1651" y="6942"/>
                  </a:lnTo>
                  <a:lnTo>
                    <a:pt x="1" y="7696"/>
                  </a:lnTo>
                  <a:cubicBezTo>
                    <a:pt x="336" y="7911"/>
                    <a:pt x="716" y="8018"/>
                    <a:pt x="1096" y="8018"/>
                  </a:cubicBezTo>
                  <a:cubicBezTo>
                    <a:pt x="1618" y="8018"/>
                    <a:pt x="2137" y="7815"/>
                    <a:pt x="2533" y="7411"/>
                  </a:cubicBezTo>
                  <a:lnTo>
                    <a:pt x="3728" y="6188"/>
                  </a:lnTo>
                  <a:cubicBezTo>
                    <a:pt x="3984" y="5918"/>
                    <a:pt x="4141" y="5562"/>
                    <a:pt x="4126" y="5178"/>
                  </a:cubicBezTo>
                  <a:lnTo>
                    <a:pt x="4126" y="1152"/>
                  </a:lnTo>
                  <a:cubicBezTo>
                    <a:pt x="4126" y="911"/>
                    <a:pt x="4226" y="697"/>
                    <a:pt x="4382" y="541"/>
                  </a:cubicBezTo>
                  <a:cubicBezTo>
                    <a:pt x="4539" y="384"/>
                    <a:pt x="4752" y="285"/>
                    <a:pt x="4994" y="285"/>
                  </a:cubicBezTo>
                  <a:lnTo>
                    <a:pt x="5079" y="285"/>
                  </a:lnTo>
                  <a:cubicBezTo>
                    <a:pt x="4922" y="115"/>
                    <a:pt x="4695" y="1"/>
                    <a:pt x="4439"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91" name="Google Shape;2143;p46">
              <a:extLst>
                <a:ext uri="{FF2B5EF4-FFF2-40B4-BE49-F238E27FC236}">
                  <a16:creationId xmlns:a16="http://schemas.microsoft.com/office/drawing/2014/main" id="{A6906720-4B85-4692-1999-AA7C5AF33310}"/>
                </a:ext>
              </a:extLst>
            </p:cNvPr>
            <p:cNvSpPr/>
            <p:nvPr/>
          </p:nvSpPr>
          <p:spPr>
            <a:xfrm>
              <a:off x="1696800" y="3978600"/>
              <a:ext cx="117375" cy="108850"/>
            </a:xfrm>
            <a:custGeom>
              <a:avLst/>
              <a:gdLst/>
              <a:ahLst/>
              <a:cxnLst/>
              <a:rect l="l" t="t" r="r" b="b"/>
              <a:pathLst>
                <a:path w="4695" h="4354" extrusionOk="0">
                  <a:moveTo>
                    <a:pt x="3883" y="1"/>
                  </a:moveTo>
                  <a:cubicBezTo>
                    <a:pt x="3684" y="1"/>
                    <a:pt x="3471" y="86"/>
                    <a:pt x="3314" y="243"/>
                  </a:cubicBezTo>
                  <a:lnTo>
                    <a:pt x="356" y="3187"/>
                  </a:lnTo>
                  <a:cubicBezTo>
                    <a:pt x="228" y="3329"/>
                    <a:pt x="100" y="3486"/>
                    <a:pt x="1" y="3642"/>
                  </a:cubicBezTo>
                  <a:lnTo>
                    <a:pt x="1537" y="4354"/>
                  </a:lnTo>
                  <a:lnTo>
                    <a:pt x="4452" y="1366"/>
                  </a:lnTo>
                  <a:cubicBezTo>
                    <a:pt x="4609" y="1211"/>
                    <a:pt x="4695" y="983"/>
                    <a:pt x="4680" y="769"/>
                  </a:cubicBezTo>
                  <a:cubicBezTo>
                    <a:pt x="4680" y="570"/>
                    <a:pt x="4594" y="386"/>
                    <a:pt x="4452" y="243"/>
                  </a:cubicBezTo>
                  <a:cubicBezTo>
                    <a:pt x="4296" y="86"/>
                    <a:pt x="4082" y="1"/>
                    <a:pt x="3883" y="1"/>
                  </a:cubicBezTo>
                  <a:close/>
                </a:path>
              </a:pathLst>
            </a:custGeom>
            <a:solidFill>
              <a:srgbClr val="FFE0D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92" name="Google Shape;2144;p46">
              <a:extLst>
                <a:ext uri="{FF2B5EF4-FFF2-40B4-BE49-F238E27FC236}">
                  <a16:creationId xmlns:a16="http://schemas.microsoft.com/office/drawing/2014/main" id="{11DB7A55-9C59-AAF4-8727-07155C330DAF}"/>
                </a:ext>
              </a:extLst>
            </p:cNvPr>
            <p:cNvSpPr/>
            <p:nvPr/>
          </p:nvSpPr>
          <p:spPr>
            <a:xfrm>
              <a:off x="1566275" y="3738225"/>
              <a:ext cx="154375" cy="165725"/>
            </a:xfrm>
            <a:custGeom>
              <a:avLst/>
              <a:gdLst/>
              <a:ahLst/>
              <a:cxnLst/>
              <a:rect l="l" t="t" r="r" b="b"/>
              <a:pathLst>
                <a:path w="6175" h="6629" extrusionOk="0">
                  <a:moveTo>
                    <a:pt x="300" y="0"/>
                  </a:moveTo>
                  <a:cubicBezTo>
                    <a:pt x="129" y="0"/>
                    <a:pt x="1" y="142"/>
                    <a:pt x="1" y="300"/>
                  </a:cubicBezTo>
                  <a:lnTo>
                    <a:pt x="1" y="3543"/>
                  </a:lnTo>
                  <a:cubicBezTo>
                    <a:pt x="1" y="5250"/>
                    <a:pt x="1381" y="6629"/>
                    <a:pt x="3088" y="6629"/>
                  </a:cubicBezTo>
                  <a:cubicBezTo>
                    <a:pt x="4795" y="6629"/>
                    <a:pt x="6174" y="5250"/>
                    <a:pt x="6174" y="3543"/>
                  </a:cubicBezTo>
                  <a:lnTo>
                    <a:pt x="6174" y="300"/>
                  </a:lnTo>
                  <a:cubicBezTo>
                    <a:pt x="6174" y="142"/>
                    <a:pt x="6032" y="0"/>
                    <a:pt x="5876"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93" name="Google Shape;2145;p46">
              <a:extLst>
                <a:ext uri="{FF2B5EF4-FFF2-40B4-BE49-F238E27FC236}">
                  <a16:creationId xmlns:a16="http://schemas.microsoft.com/office/drawing/2014/main" id="{E803C295-7BEF-1993-FF47-9B6309E96149}"/>
                </a:ext>
              </a:extLst>
            </p:cNvPr>
            <p:cNvSpPr/>
            <p:nvPr/>
          </p:nvSpPr>
          <p:spPr>
            <a:xfrm>
              <a:off x="1566275" y="3738225"/>
              <a:ext cx="108125" cy="165725"/>
            </a:xfrm>
            <a:custGeom>
              <a:avLst/>
              <a:gdLst/>
              <a:ahLst/>
              <a:cxnLst/>
              <a:rect l="l" t="t" r="r" b="b"/>
              <a:pathLst>
                <a:path w="4325" h="6629" extrusionOk="0">
                  <a:moveTo>
                    <a:pt x="300" y="0"/>
                  </a:moveTo>
                  <a:cubicBezTo>
                    <a:pt x="129" y="0"/>
                    <a:pt x="1" y="142"/>
                    <a:pt x="1" y="300"/>
                  </a:cubicBezTo>
                  <a:lnTo>
                    <a:pt x="1" y="3543"/>
                  </a:lnTo>
                  <a:cubicBezTo>
                    <a:pt x="1" y="5250"/>
                    <a:pt x="1381" y="6629"/>
                    <a:pt x="3088" y="6629"/>
                  </a:cubicBezTo>
                  <a:cubicBezTo>
                    <a:pt x="3528" y="6629"/>
                    <a:pt x="3941" y="6543"/>
                    <a:pt x="4325" y="6373"/>
                  </a:cubicBezTo>
                  <a:cubicBezTo>
                    <a:pt x="2633" y="6359"/>
                    <a:pt x="1267" y="4979"/>
                    <a:pt x="1267" y="3287"/>
                  </a:cubicBezTo>
                  <a:lnTo>
                    <a:pt x="1267" y="43"/>
                  </a:lnTo>
                  <a:lnTo>
                    <a:pt x="1267" y="0"/>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94" name="Google Shape;2146;p46">
              <a:extLst>
                <a:ext uri="{FF2B5EF4-FFF2-40B4-BE49-F238E27FC236}">
                  <a16:creationId xmlns:a16="http://schemas.microsoft.com/office/drawing/2014/main" id="{570071A3-AF55-B59B-9600-2CB1DBE32F5F}"/>
                </a:ext>
              </a:extLst>
            </p:cNvPr>
            <p:cNvSpPr/>
            <p:nvPr/>
          </p:nvSpPr>
          <p:spPr>
            <a:xfrm>
              <a:off x="1590125" y="3966175"/>
              <a:ext cx="105625" cy="37350"/>
            </a:xfrm>
            <a:custGeom>
              <a:avLst/>
              <a:gdLst/>
              <a:ahLst/>
              <a:cxnLst/>
              <a:rect l="l" t="t" r="r" b="b"/>
              <a:pathLst>
                <a:path w="4225" h="1494" extrusionOk="0">
                  <a:moveTo>
                    <a:pt x="241" y="1"/>
                  </a:moveTo>
                  <a:cubicBezTo>
                    <a:pt x="114" y="1"/>
                    <a:pt x="0" y="100"/>
                    <a:pt x="0" y="242"/>
                  </a:cubicBezTo>
                  <a:lnTo>
                    <a:pt x="0" y="1309"/>
                  </a:lnTo>
                  <a:cubicBezTo>
                    <a:pt x="0" y="1408"/>
                    <a:pt x="86" y="1494"/>
                    <a:pt x="199" y="1494"/>
                  </a:cubicBezTo>
                  <a:lnTo>
                    <a:pt x="4025" y="1494"/>
                  </a:lnTo>
                  <a:cubicBezTo>
                    <a:pt x="4139" y="1494"/>
                    <a:pt x="4224" y="1408"/>
                    <a:pt x="4224" y="1309"/>
                  </a:cubicBezTo>
                  <a:lnTo>
                    <a:pt x="4224" y="242"/>
                  </a:lnTo>
                  <a:cubicBezTo>
                    <a:pt x="4224" y="100"/>
                    <a:pt x="4111" y="1"/>
                    <a:pt x="3983"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95" name="Google Shape;2147;p46">
              <a:extLst>
                <a:ext uri="{FF2B5EF4-FFF2-40B4-BE49-F238E27FC236}">
                  <a16:creationId xmlns:a16="http://schemas.microsoft.com/office/drawing/2014/main" id="{59B559A5-F532-37CF-1E69-B293A44BF9EB}"/>
                </a:ext>
              </a:extLst>
            </p:cNvPr>
            <p:cNvSpPr/>
            <p:nvPr/>
          </p:nvSpPr>
          <p:spPr>
            <a:xfrm>
              <a:off x="1601850" y="3772175"/>
              <a:ext cx="83225" cy="77700"/>
            </a:xfrm>
            <a:custGeom>
              <a:avLst/>
              <a:gdLst/>
              <a:ahLst/>
              <a:cxnLst/>
              <a:rect l="l" t="t" r="r" b="b"/>
              <a:pathLst>
                <a:path w="3329" h="3108" extrusionOk="0">
                  <a:moveTo>
                    <a:pt x="1657" y="1"/>
                  </a:moveTo>
                  <a:cubicBezTo>
                    <a:pt x="1615" y="1"/>
                    <a:pt x="1572" y="22"/>
                    <a:pt x="1551" y="65"/>
                  </a:cubicBezTo>
                  <a:lnTo>
                    <a:pt x="1138" y="890"/>
                  </a:lnTo>
                  <a:cubicBezTo>
                    <a:pt x="1124" y="933"/>
                    <a:pt x="1096" y="961"/>
                    <a:pt x="1053" y="961"/>
                  </a:cubicBezTo>
                  <a:lnTo>
                    <a:pt x="129" y="1089"/>
                  </a:lnTo>
                  <a:cubicBezTo>
                    <a:pt x="43" y="1104"/>
                    <a:pt x="0" y="1231"/>
                    <a:pt x="72" y="1303"/>
                  </a:cubicBezTo>
                  <a:lnTo>
                    <a:pt x="740" y="1942"/>
                  </a:lnTo>
                  <a:cubicBezTo>
                    <a:pt x="768" y="1971"/>
                    <a:pt x="783" y="2014"/>
                    <a:pt x="768" y="2056"/>
                  </a:cubicBezTo>
                  <a:lnTo>
                    <a:pt x="612" y="2966"/>
                  </a:lnTo>
                  <a:cubicBezTo>
                    <a:pt x="600" y="3046"/>
                    <a:pt x="662" y="3107"/>
                    <a:pt x="731" y="3107"/>
                  </a:cubicBezTo>
                  <a:cubicBezTo>
                    <a:pt x="748" y="3107"/>
                    <a:pt x="766" y="3104"/>
                    <a:pt x="783" y="3095"/>
                  </a:cubicBezTo>
                  <a:lnTo>
                    <a:pt x="1608" y="2654"/>
                  </a:lnTo>
                  <a:cubicBezTo>
                    <a:pt x="1622" y="2647"/>
                    <a:pt x="1640" y="2643"/>
                    <a:pt x="1659" y="2643"/>
                  </a:cubicBezTo>
                  <a:cubicBezTo>
                    <a:pt x="1679" y="2643"/>
                    <a:pt x="1700" y="2647"/>
                    <a:pt x="1722" y="2654"/>
                  </a:cubicBezTo>
                  <a:lnTo>
                    <a:pt x="2547" y="3095"/>
                  </a:lnTo>
                  <a:cubicBezTo>
                    <a:pt x="2564" y="3104"/>
                    <a:pt x="2582" y="3107"/>
                    <a:pt x="2599" y="3107"/>
                  </a:cubicBezTo>
                  <a:cubicBezTo>
                    <a:pt x="2668" y="3107"/>
                    <a:pt x="2728" y="3046"/>
                    <a:pt x="2717" y="2966"/>
                  </a:cubicBezTo>
                  <a:lnTo>
                    <a:pt x="2560" y="2056"/>
                  </a:lnTo>
                  <a:cubicBezTo>
                    <a:pt x="2547" y="2014"/>
                    <a:pt x="2560" y="1971"/>
                    <a:pt x="2589" y="1942"/>
                  </a:cubicBezTo>
                  <a:lnTo>
                    <a:pt x="3258" y="1303"/>
                  </a:lnTo>
                  <a:cubicBezTo>
                    <a:pt x="3329" y="1231"/>
                    <a:pt x="3286" y="1104"/>
                    <a:pt x="3186" y="1089"/>
                  </a:cubicBezTo>
                  <a:lnTo>
                    <a:pt x="2276" y="961"/>
                  </a:lnTo>
                  <a:cubicBezTo>
                    <a:pt x="2234" y="961"/>
                    <a:pt x="2191" y="933"/>
                    <a:pt x="2177" y="890"/>
                  </a:cubicBezTo>
                  <a:lnTo>
                    <a:pt x="1764" y="65"/>
                  </a:lnTo>
                  <a:cubicBezTo>
                    <a:pt x="1743" y="22"/>
                    <a:pt x="1700" y="1"/>
                    <a:pt x="1657" y="1"/>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96" name="Google Shape;2148;p46">
              <a:extLst>
                <a:ext uri="{FF2B5EF4-FFF2-40B4-BE49-F238E27FC236}">
                  <a16:creationId xmlns:a16="http://schemas.microsoft.com/office/drawing/2014/main" id="{016F9781-A1FB-C991-B62B-5E9226FC61CC}"/>
                </a:ext>
              </a:extLst>
            </p:cNvPr>
            <p:cNvSpPr/>
            <p:nvPr/>
          </p:nvSpPr>
          <p:spPr>
            <a:xfrm>
              <a:off x="1683625" y="3978600"/>
              <a:ext cx="123075" cy="196700"/>
            </a:xfrm>
            <a:custGeom>
              <a:avLst/>
              <a:gdLst/>
              <a:ahLst/>
              <a:cxnLst/>
              <a:rect l="l" t="t" r="r" b="b"/>
              <a:pathLst>
                <a:path w="4923" h="7868" extrusionOk="0">
                  <a:moveTo>
                    <a:pt x="4410" y="1"/>
                  </a:moveTo>
                  <a:cubicBezTo>
                    <a:pt x="4211" y="1"/>
                    <a:pt x="3998" y="86"/>
                    <a:pt x="3841" y="243"/>
                  </a:cubicBezTo>
                  <a:lnTo>
                    <a:pt x="883" y="3187"/>
                  </a:lnTo>
                  <a:cubicBezTo>
                    <a:pt x="257" y="3813"/>
                    <a:pt x="1" y="4723"/>
                    <a:pt x="215" y="5592"/>
                  </a:cubicBezTo>
                  <a:lnTo>
                    <a:pt x="215" y="7868"/>
                  </a:lnTo>
                  <a:lnTo>
                    <a:pt x="4539" y="7868"/>
                  </a:lnTo>
                  <a:lnTo>
                    <a:pt x="4539" y="6174"/>
                  </a:lnTo>
                  <a:cubicBezTo>
                    <a:pt x="4467" y="6161"/>
                    <a:pt x="4382" y="6146"/>
                    <a:pt x="4296" y="6146"/>
                  </a:cubicBezTo>
                  <a:lnTo>
                    <a:pt x="1324" y="6146"/>
                  </a:lnTo>
                  <a:cubicBezTo>
                    <a:pt x="1196" y="6146"/>
                    <a:pt x="1082" y="6047"/>
                    <a:pt x="1082" y="5905"/>
                  </a:cubicBezTo>
                  <a:lnTo>
                    <a:pt x="1082" y="5705"/>
                  </a:lnTo>
                  <a:cubicBezTo>
                    <a:pt x="869" y="4837"/>
                    <a:pt x="1125" y="3927"/>
                    <a:pt x="1751" y="3301"/>
                  </a:cubicBezTo>
                  <a:lnTo>
                    <a:pt x="4710" y="342"/>
                  </a:lnTo>
                  <a:cubicBezTo>
                    <a:pt x="4780" y="285"/>
                    <a:pt x="4852" y="229"/>
                    <a:pt x="4922" y="186"/>
                  </a:cubicBezTo>
                  <a:cubicBezTo>
                    <a:pt x="4780" y="58"/>
                    <a:pt x="4596" y="1"/>
                    <a:pt x="4410"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97" name="Google Shape;2149;p46">
              <a:extLst>
                <a:ext uri="{FF2B5EF4-FFF2-40B4-BE49-F238E27FC236}">
                  <a16:creationId xmlns:a16="http://schemas.microsoft.com/office/drawing/2014/main" id="{3BFDF963-5886-14D8-3A0A-C1436AFE6E28}"/>
                </a:ext>
              </a:extLst>
            </p:cNvPr>
            <p:cNvSpPr/>
            <p:nvPr/>
          </p:nvSpPr>
          <p:spPr>
            <a:xfrm>
              <a:off x="1677600" y="4146450"/>
              <a:ext cx="131225" cy="58000"/>
            </a:xfrm>
            <a:custGeom>
              <a:avLst/>
              <a:gdLst/>
              <a:ahLst/>
              <a:cxnLst/>
              <a:rect l="l" t="t" r="r" b="b"/>
              <a:pathLst>
                <a:path w="5249" h="2320" extrusionOk="0">
                  <a:moveTo>
                    <a:pt x="725" y="1"/>
                  </a:moveTo>
                  <a:cubicBezTo>
                    <a:pt x="327" y="1"/>
                    <a:pt x="0" y="314"/>
                    <a:pt x="0" y="712"/>
                  </a:cubicBezTo>
                  <a:lnTo>
                    <a:pt x="0" y="2106"/>
                  </a:lnTo>
                  <a:cubicBezTo>
                    <a:pt x="0" y="2220"/>
                    <a:pt x="99" y="2320"/>
                    <a:pt x="228" y="2320"/>
                  </a:cubicBezTo>
                  <a:lnTo>
                    <a:pt x="5036" y="2320"/>
                  </a:lnTo>
                  <a:cubicBezTo>
                    <a:pt x="5150" y="2320"/>
                    <a:pt x="5249" y="2220"/>
                    <a:pt x="5249" y="2106"/>
                  </a:cubicBezTo>
                  <a:lnTo>
                    <a:pt x="5249" y="712"/>
                  </a:lnTo>
                  <a:cubicBezTo>
                    <a:pt x="5249" y="314"/>
                    <a:pt x="4936" y="1"/>
                    <a:pt x="4537"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98" name="Google Shape;2150;p46">
              <a:extLst>
                <a:ext uri="{FF2B5EF4-FFF2-40B4-BE49-F238E27FC236}">
                  <a16:creationId xmlns:a16="http://schemas.microsoft.com/office/drawing/2014/main" id="{6A599E09-D987-11E5-91DC-7A9551FC07D0}"/>
                </a:ext>
              </a:extLst>
            </p:cNvPr>
            <p:cNvSpPr/>
            <p:nvPr/>
          </p:nvSpPr>
          <p:spPr>
            <a:xfrm>
              <a:off x="1677600" y="4146450"/>
              <a:ext cx="130900" cy="58000"/>
            </a:xfrm>
            <a:custGeom>
              <a:avLst/>
              <a:gdLst/>
              <a:ahLst/>
              <a:cxnLst/>
              <a:rect l="l" t="t" r="r" b="b"/>
              <a:pathLst>
                <a:path w="5236" h="2320" extrusionOk="0">
                  <a:moveTo>
                    <a:pt x="725" y="1"/>
                  </a:moveTo>
                  <a:cubicBezTo>
                    <a:pt x="327" y="1"/>
                    <a:pt x="0" y="314"/>
                    <a:pt x="0" y="712"/>
                  </a:cubicBezTo>
                  <a:lnTo>
                    <a:pt x="0" y="2106"/>
                  </a:lnTo>
                  <a:cubicBezTo>
                    <a:pt x="0" y="2220"/>
                    <a:pt x="99" y="2320"/>
                    <a:pt x="228" y="2320"/>
                  </a:cubicBezTo>
                  <a:lnTo>
                    <a:pt x="769" y="2320"/>
                  </a:lnTo>
                  <a:lnTo>
                    <a:pt x="769" y="1281"/>
                  </a:lnTo>
                  <a:cubicBezTo>
                    <a:pt x="769" y="898"/>
                    <a:pt x="1081" y="570"/>
                    <a:pt x="1480" y="570"/>
                  </a:cubicBezTo>
                  <a:lnTo>
                    <a:pt x="5235" y="570"/>
                  </a:lnTo>
                  <a:cubicBezTo>
                    <a:pt x="5178" y="243"/>
                    <a:pt x="4879" y="1"/>
                    <a:pt x="4537"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99" name="Google Shape;2151;p46">
              <a:extLst>
                <a:ext uri="{FF2B5EF4-FFF2-40B4-BE49-F238E27FC236}">
                  <a16:creationId xmlns:a16="http://schemas.microsoft.com/office/drawing/2014/main" id="{1248A777-F406-3404-3168-94D837BD30FC}"/>
                </a:ext>
              </a:extLst>
            </p:cNvPr>
            <p:cNvSpPr/>
            <p:nvPr/>
          </p:nvSpPr>
          <p:spPr>
            <a:xfrm>
              <a:off x="1466000" y="3971700"/>
              <a:ext cx="92150" cy="88375"/>
            </a:xfrm>
            <a:custGeom>
              <a:avLst/>
              <a:gdLst/>
              <a:ahLst/>
              <a:cxnLst/>
              <a:rect l="l" t="t" r="r" b="b"/>
              <a:pathLst>
                <a:path w="3686" h="3535" extrusionOk="0">
                  <a:moveTo>
                    <a:pt x="1081" y="0"/>
                  </a:moveTo>
                  <a:cubicBezTo>
                    <a:pt x="804" y="0"/>
                    <a:pt x="527" y="107"/>
                    <a:pt x="313" y="320"/>
                  </a:cubicBezTo>
                  <a:cubicBezTo>
                    <a:pt x="114" y="519"/>
                    <a:pt x="0" y="789"/>
                    <a:pt x="0" y="1073"/>
                  </a:cubicBezTo>
                  <a:cubicBezTo>
                    <a:pt x="0" y="1373"/>
                    <a:pt x="114" y="1642"/>
                    <a:pt x="313" y="1842"/>
                  </a:cubicBezTo>
                  <a:lnTo>
                    <a:pt x="1921" y="3450"/>
                  </a:lnTo>
                  <a:cubicBezTo>
                    <a:pt x="1978" y="3506"/>
                    <a:pt x="2049" y="3535"/>
                    <a:pt x="2120" y="3535"/>
                  </a:cubicBezTo>
                  <a:cubicBezTo>
                    <a:pt x="2191" y="3535"/>
                    <a:pt x="2263" y="3506"/>
                    <a:pt x="2319" y="3450"/>
                  </a:cubicBezTo>
                  <a:cubicBezTo>
                    <a:pt x="2433" y="3336"/>
                    <a:pt x="2433" y="3165"/>
                    <a:pt x="2319" y="3051"/>
                  </a:cubicBezTo>
                  <a:lnTo>
                    <a:pt x="712" y="1443"/>
                  </a:lnTo>
                  <a:cubicBezTo>
                    <a:pt x="512" y="1244"/>
                    <a:pt x="512" y="918"/>
                    <a:pt x="712" y="704"/>
                  </a:cubicBezTo>
                  <a:cubicBezTo>
                    <a:pt x="811" y="604"/>
                    <a:pt x="943" y="554"/>
                    <a:pt x="1076" y="554"/>
                  </a:cubicBezTo>
                  <a:cubicBezTo>
                    <a:pt x="1210" y="554"/>
                    <a:pt x="1345" y="604"/>
                    <a:pt x="1451" y="704"/>
                  </a:cubicBezTo>
                  <a:lnTo>
                    <a:pt x="3187" y="2454"/>
                  </a:lnTo>
                  <a:cubicBezTo>
                    <a:pt x="3237" y="2503"/>
                    <a:pt x="3308" y="2528"/>
                    <a:pt x="3381" y="2528"/>
                  </a:cubicBezTo>
                  <a:cubicBezTo>
                    <a:pt x="3453" y="2528"/>
                    <a:pt x="3528" y="2503"/>
                    <a:pt x="3585" y="2454"/>
                  </a:cubicBezTo>
                  <a:cubicBezTo>
                    <a:pt x="3685" y="2340"/>
                    <a:pt x="3685" y="2155"/>
                    <a:pt x="3585" y="2056"/>
                  </a:cubicBezTo>
                  <a:lnTo>
                    <a:pt x="1849" y="320"/>
                  </a:lnTo>
                  <a:cubicBezTo>
                    <a:pt x="1636" y="107"/>
                    <a:pt x="1359" y="0"/>
                    <a:pt x="108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00" name="Google Shape;2152;p46">
              <a:extLst>
                <a:ext uri="{FF2B5EF4-FFF2-40B4-BE49-F238E27FC236}">
                  <a16:creationId xmlns:a16="http://schemas.microsoft.com/office/drawing/2014/main" id="{11774570-60D9-31DD-2BF7-B57A3134D836}"/>
                </a:ext>
              </a:extLst>
            </p:cNvPr>
            <p:cNvSpPr/>
            <p:nvPr/>
          </p:nvSpPr>
          <p:spPr>
            <a:xfrm>
              <a:off x="1422275" y="3861250"/>
              <a:ext cx="193825" cy="350325"/>
            </a:xfrm>
            <a:custGeom>
              <a:avLst/>
              <a:gdLst/>
              <a:ahLst/>
              <a:cxnLst/>
              <a:rect l="l" t="t" r="r" b="b"/>
              <a:pathLst>
                <a:path w="7753" h="14013" extrusionOk="0">
                  <a:moveTo>
                    <a:pt x="1152" y="1"/>
                  </a:moveTo>
                  <a:cubicBezTo>
                    <a:pt x="512" y="1"/>
                    <a:pt x="0" y="513"/>
                    <a:pt x="0" y="1154"/>
                  </a:cubicBezTo>
                  <a:lnTo>
                    <a:pt x="0" y="6402"/>
                  </a:lnTo>
                  <a:cubicBezTo>
                    <a:pt x="0" y="7227"/>
                    <a:pt x="327" y="8023"/>
                    <a:pt x="924" y="8592"/>
                  </a:cubicBezTo>
                  <a:lnTo>
                    <a:pt x="2404" y="10015"/>
                  </a:lnTo>
                  <a:lnTo>
                    <a:pt x="2404" y="11281"/>
                  </a:lnTo>
                  <a:cubicBezTo>
                    <a:pt x="2134" y="11452"/>
                    <a:pt x="1948" y="11765"/>
                    <a:pt x="1948" y="12120"/>
                  </a:cubicBezTo>
                  <a:lnTo>
                    <a:pt x="1948" y="13728"/>
                  </a:lnTo>
                  <a:cubicBezTo>
                    <a:pt x="1948" y="13884"/>
                    <a:pt x="2077" y="14012"/>
                    <a:pt x="2233" y="14012"/>
                  </a:cubicBezTo>
                  <a:cubicBezTo>
                    <a:pt x="2390" y="14012"/>
                    <a:pt x="2504" y="13884"/>
                    <a:pt x="2504" y="13728"/>
                  </a:cubicBezTo>
                  <a:lnTo>
                    <a:pt x="2504" y="12120"/>
                  </a:lnTo>
                  <a:cubicBezTo>
                    <a:pt x="2504" y="11879"/>
                    <a:pt x="2703" y="11693"/>
                    <a:pt x="2944" y="11693"/>
                  </a:cubicBezTo>
                  <a:lnTo>
                    <a:pt x="6756" y="11693"/>
                  </a:lnTo>
                  <a:cubicBezTo>
                    <a:pt x="6999" y="11693"/>
                    <a:pt x="7183" y="11879"/>
                    <a:pt x="7183" y="12120"/>
                  </a:cubicBezTo>
                  <a:lnTo>
                    <a:pt x="7183" y="13728"/>
                  </a:lnTo>
                  <a:cubicBezTo>
                    <a:pt x="7183" y="13884"/>
                    <a:pt x="7312" y="14012"/>
                    <a:pt x="7468" y="14012"/>
                  </a:cubicBezTo>
                  <a:cubicBezTo>
                    <a:pt x="7625" y="14012"/>
                    <a:pt x="7752" y="13884"/>
                    <a:pt x="7752" y="13728"/>
                  </a:cubicBezTo>
                  <a:lnTo>
                    <a:pt x="7752" y="12120"/>
                  </a:lnTo>
                  <a:cubicBezTo>
                    <a:pt x="7752" y="11779"/>
                    <a:pt x="7568" y="11466"/>
                    <a:pt x="7297" y="11295"/>
                  </a:cubicBezTo>
                  <a:lnTo>
                    <a:pt x="7297" y="10314"/>
                  </a:lnTo>
                  <a:cubicBezTo>
                    <a:pt x="7524" y="9375"/>
                    <a:pt x="7226" y="8365"/>
                    <a:pt x="6544" y="7682"/>
                  </a:cubicBezTo>
                  <a:lnTo>
                    <a:pt x="6174" y="7312"/>
                  </a:lnTo>
                  <a:cubicBezTo>
                    <a:pt x="6124" y="7263"/>
                    <a:pt x="6052" y="7238"/>
                    <a:pt x="5980" y="7238"/>
                  </a:cubicBezTo>
                  <a:cubicBezTo>
                    <a:pt x="5907" y="7238"/>
                    <a:pt x="5832" y="7263"/>
                    <a:pt x="5775" y="7312"/>
                  </a:cubicBezTo>
                  <a:cubicBezTo>
                    <a:pt x="5675" y="7426"/>
                    <a:pt x="5675" y="7597"/>
                    <a:pt x="5775" y="7710"/>
                  </a:cubicBezTo>
                  <a:lnTo>
                    <a:pt x="6145" y="8080"/>
                  </a:lnTo>
                  <a:cubicBezTo>
                    <a:pt x="6699" y="8636"/>
                    <a:pt x="6942" y="9461"/>
                    <a:pt x="6743" y="10214"/>
                  </a:cubicBezTo>
                  <a:lnTo>
                    <a:pt x="6743" y="10286"/>
                  </a:lnTo>
                  <a:lnTo>
                    <a:pt x="6743" y="11124"/>
                  </a:lnTo>
                  <a:lnTo>
                    <a:pt x="2973" y="11124"/>
                  </a:lnTo>
                  <a:lnTo>
                    <a:pt x="2973" y="9887"/>
                  </a:lnTo>
                  <a:cubicBezTo>
                    <a:pt x="2973" y="9816"/>
                    <a:pt x="2944" y="9745"/>
                    <a:pt x="2887" y="9688"/>
                  </a:cubicBezTo>
                  <a:lnTo>
                    <a:pt x="1309" y="8180"/>
                  </a:lnTo>
                  <a:cubicBezTo>
                    <a:pt x="839" y="7725"/>
                    <a:pt x="554" y="7071"/>
                    <a:pt x="554" y="6402"/>
                  </a:cubicBezTo>
                  <a:lnTo>
                    <a:pt x="554" y="1154"/>
                  </a:lnTo>
                  <a:cubicBezTo>
                    <a:pt x="554" y="826"/>
                    <a:pt x="825" y="556"/>
                    <a:pt x="1152" y="556"/>
                  </a:cubicBezTo>
                  <a:cubicBezTo>
                    <a:pt x="1480" y="556"/>
                    <a:pt x="1749" y="826"/>
                    <a:pt x="1749" y="1154"/>
                  </a:cubicBezTo>
                  <a:lnTo>
                    <a:pt x="1749" y="3785"/>
                  </a:lnTo>
                  <a:cubicBezTo>
                    <a:pt x="1749" y="3942"/>
                    <a:pt x="1878" y="4069"/>
                    <a:pt x="2020" y="4069"/>
                  </a:cubicBezTo>
                  <a:cubicBezTo>
                    <a:pt x="2176" y="4069"/>
                    <a:pt x="2305" y="3942"/>
                    <a:pt x="2305" y="3785"/>
                  </a:cubicBezTo>
                  <a:lnTo>
                    <a:pt x="2305" y="1154"/>
                  </a:lnTo>
                  <a:cubicBezTo>
                    <a:pt x="2305" y="513"/>
                    <a:pt x="1793" y="1"/>
                    <a:pt x="1152"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01" name="Google Shape;2153;p46">
              <a:extLst>
                <a:ext uri="{FF2B5EF4-FFF2-40B4-BE49-F238E27FC236}">
                  <a16:creationId xmlns:a16="http://schemas.microsoft.com/office/drawing/2014/main" id="{08D639E4-3F2C-0690-C237-CB8182D4A332}"/>
                </a:ext>
              </a:extLst>
            </p:cNvPr>
            <p:cNvSpPr/>
            <p:nvPr/>
          </p:nvSpPr>
          <p:spPr>
            <a:xfrm>
              <a:off x="1670825" y="3861250"/>
              <a:ext cx="193850" cy="350325"/>
            </a:xfrm>
            <a:custGeom>
              <a:avLst/>
              <a:gdLst/>
              <a:ahLst/>
              <a:cxnLst/>
              <a:rect l="l" t="t" r="r" b="b"/>
              <a:pathLst>
                <a:path w="7754" h="14013" extrusionOk="0">
                  <a:moveTo>
                    <a:pt x="6601" y="1"/>
                  </a:moveTo>
                  <a:cubicBezTo>
                    <a:pt x="5961" y="1"/>
                    <a:pt x="5449" y="513"/>
                    <a:pt x="5449" y="1154"/>
                  </a:cubicBezTo>
                  <a:lnTo>
                    <a:pt x="5449" y="3785"/>
                  </a:lnTo>
                  <a:cubicBezTo>
                    <a:pt x="5449" y="3942"/>
                    <a:pt x="5563" y="4069"/>
                    <a:pt x="5719" y="4069"/>
                  </a:cubicBezTo>
                  <a:cubicBezTo>
                    <a:pt x="5876" y="4069"/>
                    <a:pt x="6003" y="3942"/>
                    <a:pt x="6003" y="3785"/>
                  </a:cubicBezTo>
                  <a:lnTo>
                    <a:pt x="6003" y="1154"/>
                  </a:lnTo>
                  <a:cubicBezTo>
                    <a:pt x="6003" y="826"/>
                    <a:pt x="6274" y="556"/>
                    <a:pt x="6601" y="556"/>
                  </a:cubicBezTo>
                  <a:cubicBezTo>
                    <a:pt x="6928" y="556"/>
                    <a:pt x="7198" y="826"/>
                    <a:pt x="7198" y="1154"/>
                  </a:cubicBezTo>
                  <a:lnTo>
                    <a:pt x="7198" y="6402"/>
                  </a:lnTo>
                  <a:cubicBezTo>
                    <a:pt x="7198" y="7071"/>
                    <a:pt x="6914" y="7725"/>
                    <a:pt x="6430" y="8180"/>
                  </a:cubicBezTo>
                  <a:lnTo>
                    <a:pt x="4865" y="9688"/>
                  </a:lnTo>
                  <a:cubicBezTo>
                    <a:pt x="4808" y="9745"/>
                    <a:pt x="4780" y="9816"/>
                    <a:pt x="4780" y="9887"/>
                  </a:cubicBezTo>
                  <a:lnTo>
                    <a:pt x="4780" y="11124"/>
                  </a:lnTo>
                  <a:lnTo>
                    <a:pt x="1011" y="11124"/>
                  </a:lnTo>
                  <a:lnTo>
                    <a:pt x="1011" y="10286"/>
                  </a:lnTo>
                  <a:cubicBezTo>
                    <a:pt x="1011" y="10257"/>
                    <a:pt x="1011" y="10242"/>
                    <a:pt x="996" y="10214"/>
                  </a:cubicBezTo>
                  <a:cubicBezTo>
                    <a:pt x="812" y="9461"/>
                    <a:pt x="1040" y="8636"/>
                    <a:pt x="1594" y="8080"/>
                  </a:cubicBezTo>
                  <a:lnTo>
                    <a:pt x="4552" y="5122"/>
                  </a:lnTo>
                  <a:cubicBezTo>
                    <a:pt x="4652" y="5022"/>
                    <a:pt x="4787" y="4972"/>
                    <a:pt x="4922" y="4972"/>
                  </a:cubicBezTo>
                  <a:cubicBezTo>
                    <a:pt x="5057" y="4972"/>
                    <a:pt x="5193" y="5022"/>
                    <a:pt x="5292" y="5122"/>
                  </a:cubicBezTo>
                  <a:cubicBezTo>
                    <a:pt x="5392" y="5222"/>
                    <a:pt x="5449" y="5364"/>
                    <a:pt x="5449" y="5491"/>
                  </a:cubicBezTo>
                  <a:cubicBezTo>
                    <a:pt x="5449" y="5634"/>
                    <a:pt x="5392" y="5762"/>
                    <a:pt x="5292" y="5861"/>
                  </a:cubicBezTo>
                  <a:lnTo>
                    <a:pt x="3685" y="7469"/>
                  </a:lnTo>
                  <a:cubicBezTo>
                    <a:pt x="3572" y="7583"/>
                    <a:pt x="3572" y="7754"/>
                    <a:pt x="3685" y="7868"/>
                  </a:cubicBezTo>
                  <a:cubicBezTo>
                    <a:pt x="3742" y="7924"/>
                    <a:pt x="3813" y="7953"/>
                    <a:pt x="3884" y="7953"/>
                  </a:cubicBezTo>
                  <a:cubicBezTo>
                    <a:pt x="3956" y="7953"/>
                    <a:pt x="4027" y="7924"/>
                    <a:pt x="4084" y="7868"/>
                  </a:cubicBezTo>
                  <a:lnTo>
                    <a:pt x="5690" y="6260"/>
                  </a:lnTo>
                  <a:cubicBezTo>
                    <a:pt x="5890" y="6060"/>
                    <a:pt x="6003" y="5791"/>
                    <a:pt x="6003" y="5491"/>
                  </a:cubicBezTo>
                  <a:cubicBezTo>
                    <a:pt x="6003" y="5207"/>
                    <a:pt x="5890" y="4937"/>
                    <a:pt x="5690" y="4738"/>
                  </a:cubicBezTo>
                  <a:cubicBezTo>
                    <a:pt x="5477" y="4525"/>
                    <a:pt x="5200" y="4418"/>
                    <a:pt x="4922" y="4418"/>
                  </a:cubicBezTo>
                  <a:cubicBezTo>
                    <a:pt x="4645" y="4418"/>
                    <a:pt x="4368" y="4525"/>
                    <a:pt x="4154" y="4738"/>
                  </a:cubicBezTo>
                  <a:lnTo>
                    <a:pt x="1195" y="7682"/>
                  </a:lnTo>
                  <a:cubicBezTo>
                    <a:pt x="513" y="8365"/>
                    <a:pt x="228" y="9375"/>
                    <a:pt x="442" y="10314"/>
                  </a:cubicBezTo>
                  <a:lnTo>
                    <a:pt x="442" y="11295"/>
                  </a:lnTo>
                  <a:cubicBezTo>
                    <a:pt x="171" y="11466"/>
                    <a:pt x="1" y="11779"/>
                    <a:pt x="1" y="12120"/>
                  </a:cubicBezTo>
                  <a:lnTo>
                    <a:pt x="1" y="13728"/>
                  </a:lnTo>
                  <a:cubicBezTo>
                    <a:pt x="1" y="13884"/>
                    <a:pt x="129" y="14012"/>
                    <a:pt x="271" y="14012"/>
                  </a:cubicBezTo>
                  <a:cubicBezTo>
                    <a:pt x="427" y="14012"/>
                    <a:pt x="556" y="13884"/>
                    <a:pt x="556" y="13728"/>
                  </a:cubicBezTo>
                  <a:lnTo>
                    <a:pt x="556" y="12120"/>
                  </a:lnTo>
                  <a:cubicBezTo>
                    <a:pt x="556" y="11879"/>
                    <a:pt x="755" y="11693"/>
                    <a:pt x="996" y="11693"/>
                  </a:cubicBezTo>
                  <a:lnTo>
                    <a:pt x="4808" y="11693"/>
                  </a:lnTo>
                  <a:cubicBezTo>
                    <a:pt x="5051" y="11693"/>
                    <a:pt x="5235" y="11879"/>
                    <a:pt x="5235" y="12120"/>
                  </a:cubicBezTo>
                  <a:lnTo>
                    <a:pt x="5235" y="13728"/>
                  </a:lnTo>
                  <a:cubicBezTo>
                    <a:pt x="5235" y="13884"/>
                    <a:pt x="5364" y="14012"/>
                    <a:pt x="5520" y="14012"/>
                  </a:cubicBezTo>
                  <a:cubicBezTo>
                    <a:pt x="5677" y="14012"/>
                    <a:pt x="5804" y="13884"/>
                    <a:pt x="5804" y="13728"/>
                  </a:cubicBezTo>
                  <a:lnTo>
                    <a:pt x="5804" y="12120"/>
                  </a:lnTo>
                  <a:cubicBezTo>
                    <a:pt x="5804" y="11765"/>
                    <a:pt x="5620" y="11452"/>
                    <a:pt x="5335" y="11281"/>
                  </a:cubicBezTo>
                  <a:lnTo>
                    <a:pt x="5335" y="10015"/>
                  </a:lnTo>
                  <a:lnTo>
                    <a:pt x="6828" y="8592"/>
                  </a:lnTo>
                  <a:cubicBezTo>
                    <a:pt x="7412" y="8023"/>
                    <a:pt x="7754" y="7227"/>
                    <a:pt x="7754" y="6402"/>
                  </a:cubicBezTo>
                  <a:lnTo>
                    <a:pt x="7754" y="1154"/>
                  </a:lnTo>
                  <a:cubicBezTo>
                    <a:pt x="7754" y="513"/>
                    <a:pt x="7241" y="1"/>
                    <a:pt x="6601"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02" name="Google Shape;2154;p46">
              <a:extLst>
                <a:ext uri="{FF2B5EF4-FFF2-40B4-BE49-F238E27FC236}">
                  <a16:creationId xmlns:a16="http://schemas.microsoft.com/office/drawing/2014/main" id="{993C1DE1-A2AA-8A4C-3CEA-0C5AD7F0336C}"/>
                </a:ext>
              </a:extLst>
            </p:cNvPr>
            <p:cNvSpPr/>
            <p:nvPr/>
          </p:nvSpPr>
          <p:spPr>
            <a:xfrm>
              <a:off x="1496950" y="3731100"/>
              <a:ext cx="293050" cy="279550"/>
            </a:xfrm>
            <a:custGeom>
              <a:avLst/>
              <a:gdLst/>
              <a:ahLst/>
              <a:cxnLst/>
              <a:rect l="l" t="t" r="r" b="b"/>
              <a:pathLst>
                <a:path w="11722" h="11182" extrusionOk="0">
                  <a:moveTo>
                    <a:pt x="2489" y="1011"/>
                  </a:moveTo>
                  <a:lnTo>
                    <a:pt x="2489" y="1565"/>
                  </a:lnTo>
                  <a:lnTo>
                    <a:pt x="1408" y="1565"/>
                  </a:lnTo>
                  <a:cubicBezTo>
                    <a:pt x="1252" y="1565"/>
                    <a:pt x="1124" y="1694"/>
                    <a:pt x="1124" y="1850"/>
                  </a:cubicBezTo>
                  <a:lnTo>
                    <a:pt x="1124" y="3045"/>
                  </a:lnTo>
                  <a:cubicBezTo>
                    <a:pt x="1124" y="3202"/>
                    <a:pt x="1252" y="3316"/>
                    <a:pt x="1408" y="3316"/>
                  </a:cubicBezTo>
                  <a:cubicBezTo>
                    <a:pt x="1565" y="3316"/>
                    <a:pt x="1693" y="3202"/>
                    <a:pt x="1693" y="3045"/>
                  </a:cubicBezTo>
                  <a:lnTo>
                    <a:pt x="1693" y="2134"/>
                  </a:lnTo>
                  <a:lnTo>
                    <a:pt x="2489" y="2134"/>
                  </a:lnTo>
                  <a:lnTo>
                    <a:pt x="2489" y="3828"/>
                  </a:lnTo>
                  <a:cubicBezTo>
                    <a:pt x="2489" y="4198"/>
                    <a:pt x="2546" y="4553"/>
                    <a:pt x="2660" y="4880"/>
                  </a:cubicBezTo>
                  <a:lnTo>
                    <a:pt x="2561" y="4880"/>
                  </a:lnTo>
                  <a:cubicBezTo>
                    <a:pt x="2148" y="4880"/>
                    <a:pt x="1793" y="4596"/>
                    <a:pt x="1707" y="4183"/>
                  </a:cubicBezTo>
                  <a:cubicBezTo>
                    <a:pt x="1683" y="4047"/>
                    <a:pt x="1560" y="3965"/>
                    <a:pt x="1435" y="3965"/>
                  </a:cubicBezTo>
                  <a:cubicBezTo>
                    <a:pt x="1416" y="3965"/>
                    <a:pt x="1398" y="3966"/>
                    <a:pt x="1380" y="3970"/>
                  </a:cubicBezTo>
                  <a:cubicBezTo>
                    <a:pt x="1224" y="3998"/>
                    <a:pt x="1124" y="4141"/>
                    <a:pt x="1152" y="4297"/>
                  </a:cubicBezTo>
                  <a:cubicBezTo>
                    <a:pt x="1294" y="4966"/>
                    <a:pt x="1878" y="5449"/>
                    <a:pt x="2561" y="5449"/>
                  </a:cubicBezTo>
                  <a:lnTo>
                    <a:pt x="2902" y="5449"/>
                  </a:lnTo>
                  <a:cubicBezTo>
                    <a:pt x="3016" y="5648"/>
                    <a:pt x="3143" y="5833"/>
                    <a:pt x="3286" y="6003"/>
                  </a:cubicBezTo>
                  <a:lnTo>
                    <a:pt x="2561" y="6003"/>
                  </a:lnTo>
                  <a:cubicBezTo>
                    <a:pt x="1465" y="6003"/>
                    <a:pt x="569" y="5108"/>
                    <a:pt x="569" y="4012"/>
                  </a:cubicBezTo>
                  <a:lnTo>
                    <a:pt x="569" y="1594"/>
                  </a:lnTo>
                  <a:cubicBezTo>
                    <a:pt x="569" y="1267"/>
                    <a:pt x="825" y="1011"/>
                    <a:pt x="1138" y="1011"/>
                  </a:cubicBezTo>
                  <a:close/>
                  <a:moveTo>
                    <a:pt x="10569" y="1011"/>
                  </a:moveTo>
                  <a:cubicBezTo>
                    <a:pt x="10896" y="1011"/>
                    <a:pt x="11152" y="1267"/>
                    <a:pt x="11152" y="1594"/>
                  </a:cubicBezTo>
                  <a:lnTo>
                    <a:pt x="11152" y="4012"/>
                  </a:lnTo>
                  <a:cubicBezTo>
                    <a:pt x="11152" y="5108"/>
                    <a:pt x="10256" y="6003"/>
                    <a:pt x="9161" y="6003"/>
                  </a:cubicBezTo>
                  <a:lnTo>
                    <a:pt x="8421" y="6003"/>
                  </a:lnTo>
                  <a:cubicBezTo>
                    <a:pt x="8577" y="5833"/>
                    <a:pt x="8706" y="5648"/>
                    <a:pt x="8820" y="5449"/>
                  </a:cubicBezTo>
                  <a:lnTo>
                    <a:pt x="9161" y="5449"/>
                  </a:lnTo>
                  <a:cubicBezTo>
                    <a:pt x="9943" y="5449"/>
                    <a:pt x="10597" y="4809"/>
                    <a:pt x="10597" y="4012"/>
                  </a:cubicBezTo>
                  <a:lnTo>
                    <a:pt x="10597" y="1850"/>
                  </a:lnTo>
                  <a:cubicBezTo>
                    <a:pt x="10597" y="1694"/>
                    <a:pt x="10470" y="1565"/>
                    <a:pt x="10313" y="1565"/>
                  </a:cubicBezTo>
                  <a:lnTo>
                    <a:pt x="9232" y="1565"/>
                  </a:lnTo>
                  <a:lnTo>
                    <a:pt x="9232" y="1011"/>
                  </a:lnTo>
                  <a:close/>
                  <a:moveTo>
                    <a:pt x="8649" y="570"/>
                  </a:moveTo>
                  <a:cubicBezTo>
                    <a:pt x="8663" y="570"/>
                    <a:pt x="8663" y="570"/>
                    <a:pt x="8663" y="585"/>
                  </a:cubicBezTo>
                  <a:lnTo>
                    <a:pt x="8663" y="2561"/>
                  </a:lnTo>
                  <a:cubicBezTo>
                    <a:pt x="8663" y="2718"/>
                    <a:pt x="8791" y="2846"/>
                    <a:pt x="8947" y="2846"/>
                  </a:cubicBezTo>
                  <a:cubicBezTo>
                    <a:pt x="9104" y="2846"/>
                    <a:pt x="9232" y="2718"/>
                    <a:pt x="9232" y="2561"/>
                  </a:cubicBezTo>
                  <a:lnTo>
                    <a:pt x="9232" y="2134"/>
                  </a:lnTo>
                  <a:lnTo>
                    <a:pt x="10028" y="2134"/>
                  </a:lnTo>
                  <a:lnTo>
                    <a:pt x="10028" y="4012"/>
                  </a:lnTo>
                  <a:cubicBezTo>
                    <a:pt x="10028" y="4496"/>
                    <a:pt x="9645" y="4880"/>
                    <a:pt x="9161" y="4880"/>
                  </a:cubicBezTo>
                  <a:lnTo>
                    <a:pt x="9061" y="4880"/>
                  </a:lnTo>
                  <a:cubicBezTo>
                    <a:pt x="9161" y="4553"/>
                    <a:pt x="9232" y="4198"/>
                    <a:pt x="9232" y="3828"/>
                  </a:cubicBezTo>
                  <a:lnTo>
                    <a:pt x="9232" y="3756"/>
                  </a:lnTo>
                  <a:cubicBezTo>
                    <a:pt x="9232" y="3600"/>
                    <a:pt x="9104" y="3486"/>
                    <a:pt x="8947" y="3486"/>
                  </a:cubicBezTo>
                  <a:cubicBezTo>
                    <a:pt x="8791" y="3486"/>
                    <a:pt x="8663" y="3600"/>
                    <a:pt x="8663" y="3756"/>
                  </a:cubicBezTo>
                  <a:lnTo>
                    <a:pt x="8663" y="3828"/>
                  </a:lnTo>
                  <a:cubicBezTo>
                    <a:pt x="8663" y="5378"/>
                    <a:pt x="7411" y="6629"/>
                    <a:pt x="5861" y="6629"/>
                  </a:cubicBezTo>
                  <a:cubicBezTo>
                    <a:pt x="4310" y="6629"/>
                    <a:pt x="3058" y="5378"/>
                    <a:pt x="3058" y="3828"/>
                  </a:cubicBezTo>
                  <a:lnTo>
                    <a:pt x="3058" y="585"/>
                  </a:lnTo>
                  <a:cubicBezTo>
                    <a:pt x="3058" y="570"/>
                    <a:pt x="3058" y="570"/>
                    <a:pt x="3073" y="570"/>
                  </a:cubicBezTo>
                  <a:close/>
                  <a:moveTo>
                    <a:pt x="6174" y="7185"/>
                  </a:moveTo>
                  <a:lnTo>
                    <a:pt x="6174" y="9119"/>
                  </a:lnTo>
                  <a:lnTo>
                    <a:pt x="5548" y="9119"/>
                  </a:lnTo>
                  <a:lnTo>
                    <a:pt x="5548" y="7185"/>
                  </a:lnTo>
                  <a:cubicBezTo>
                    <a:pt x="5647" y="7198"/>
                    <a:pt x="5761" y="7198"/>
                    <a:pt x="5861" y="7198"/>
                  </a:cubicBezTo>
                  <a:cubicBezTo>
                    <a:pt x="5960" y="7198"/>
                    <a:pt x="6060" y="7198"/>
                    <a:pt x="6174" y="7185"/>
                  </a:cubicBezTo>
                  <a:close/>
                  <a:moveTo>
                    <a:pt x="7667" y="9673"/>
                  </a:moveTo>
                  <a:lnTo>
                    <a:pt x="7667" y="10627"/>
                  </a:lnTo>
                  <a:lnTo>
                    <a:pt x="4012" y="10627"/>
                  </a:lnTo>
                  <a:lnTo>
                    <a:pt x="4012" y="9673"/>
                  </a:lnTo>
                  <a:close/>
                  <a:moveTo>
                    <a:pt x="3073" y="1"/>
                  </a:moveTo>
                  <a:cubicBezTo>
                    <a:pt x="2802" y="1"/>
                    <a:pt x="2574" y="200"/>
                    <a:pt x="2504" y="442"/>
                  </a:cubicBezTo>
                  <a:lnTo>
                    <a:pt x="1138" y="442"/>
                  </a:lnTo>
                  <a:cubicBezTo>
                    <a:pt x="512" y="442"/>
                    <a:pt x="0" y="954"/>
                    <a:pt x="0" y="1594"/>
                  </a:cubicBezTo>
                  <a:lnTo>
                    <a:pt x="0" y="4012"/>
                  </a:lnTo>
                  <a:cubicBezTo>
                    <a:pt x="0" y="5421"/>
                    <a:pt x="1152" y="6572"/>
                    <a:pt x="2561" y="6572"/>
                  </a:cubicBezTo>
                  <a:lnTo>
                    <a:pt x="3898" y="6572"/>
                  </a:lnTo>
                  <a:cubicBezTo>
                    <a:pt x="4225" y="6800"/>
                    <a:pt x="4594" y="6985"/>
                    <a:pt x="4993" y="7084"/>
                  </a:cubicBezTo>
                  <a:lnTo>
                    <a:pt x="4993" y="9119"/>
                  </a:lnTo>
                  <a:lnTo>
                    <a:pt x="3968" y="9119"/>
                  </a:lnTo>
                  <a:cubicBezTo>
                    <a:pt x="3684" y="9119"/>
                    <a:pt x="3443" y="9347"/>
                    <a:pt x="3443" y="9645"/>
                  </a:cubicBezTo>
                  <a:lnTo>
                    <a:pt x="3443" y="10712"/>
                  </a:lnTo>
                  <a:cubicBezTo>
                    <a:pt x="3443" y="10968"/>
                    <a:pt x="3656" y="11181"/>
                    <a:pt x="3926" y="11181"/>
                  </a:cubicBezTo>
                  <a:lnTo>
                    <a:pt x="7752" y="11181"/>
                  </a:lnTo>
                  <a:cubicBezTo>
                    <a:pt x="8023" y="11181"/>
                    <a:pt x="8236" y="10968"/>
                    <a:pt x="8236" y="10712"/>
                  </a:cubicBezTo>
                  <a:lnTo>
                    <a:pt x="8236" y="9645"/>
                  </a:lnTo>
                  <a:cubicBezTo>
                    <a:pt x="8236" y="9347"/>
                    <a:pt x="7995" y="9119"/>
                    <a:pt x="7710" y="9119"/>
                  </a:cubicBezTo>
                  <a:lnTo>
                    <a:pt x="6728" y="9119"/>
                  </a:lnTo>
                  <a:lnTo>
                    <a:pt x="6728" y="7084"/>
                  </a:lnTo>
                  <a:cubicBezTo>
                    <a:pt x="7126" y="6985"/>
                    <a:pt x="7496" y="6800"/>
                    <a:pt x="7809" y="6572"/>
                  </a:cubicBezTo>
                  <a:lnTo>
                    <a:pt x="9161" y="6572"/>
                  </a:lnTo>
                  <a:cubicBezTo>
                    <a:pt x="10569" y="6572"/>
                    <a:pt x="11721" y="5421"/>
                    <a:pt x="11721" y="4012"/>
                  </a:cubicBezTo>
                  <a:lnTo>
                    <a:pt x="11721" y="1594"/>
                  </a:lnTo>
                  <a:cubicBezTo>
                    <a:pt x="11721" y="954"/>
                    <a:pt x="11209" y="442"/>
                    <a:pt x="10569" y="442"/>
                  </a:cubicBezTo>
                  <a:lnTo>
                    <a:pt x="9203" y="442"/>
                  </a:lnTo>
                  <a:cubicBezTo>
                    <a:pt x="9146" y="200"/>
                    <a:pt x="8919" y="1"/>
                    <a:pt x="864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03" name="Google Shape;2155;p46">
              <a:extLst>
                <a:ext uri="{FF2B5EF4-FFF2-40B4-BE49-F238E27FC236}">
                  <a16:creationId xmlns:a16="http://schemas.microsoft.com/office/drawing/2014/main" id="{29521954-D6FC-7B21-3410-297D8B5EC91F}"/>
                </a:ext>
              </a:extLst>
            </p:cNvPr>
            <p:cNvSpPr/>
            <p:nvPr/>
          </p:nvSpPr>
          <p:spPr>
            <a:xfrm>
              <a:off x="1595100" y="3764900"/>
              <a:ext cx="96750" cy="92125"/>
            </a:xfrm>
            <a:custGeom>
              <a:avLst/>
              <a:gdLst/>
              <a:ahLst/>
              <a:cxnLst/>
              <a:rect l="l" t="t" r="r" b="b"/>
              <a:pathLst>
                <a:path w="3870" h="3685" extrusionOk="0">
                  <a:moveTo>
                    <a:pt x="1935" y="769"/>
                  </a:moveTo>
                  <a:lnTo>
                    <a:pt x="2205" y="1309"/>
                  </a:lnTo>
                  <a:cubicBezTo>
                    <a:pt x="2261" y="1423"/>
                    <a:pt x="2375" y="1508"/>
                    <a:pt x="2504" y="1537"/>
                  </a:cubicBezTo>
                  <a:lnTo>
                    <a:pt x="3101" y="1622"/>
                  </a:lnTo>
                  <a:lnTo>
                    <a:pt x="2660" y="2034"/>
                  </a:lnTo>
                  <a:cubicBezTo>
                    <a:pt x="2574" y="2134"/>
                    <a:pt x="2532" y="2262"/>
                    <a:pt x="2546" y="2390"/>
                  </a:cubicBezTo>
                  <a:lnTo>
                    <a:pt x="2646" y="2988"/>
                  </a:lnTo>
                  <a:lnTo>
                    <a:pt x="2646" y="2988"/>
                  </a:lnTo>
                  <a:lnTo>
                    <a:pt x="2119" y="2703"/>
                  </a:lnTo>
                  <a:cubicBezTo>
                    <a:pt x="2062" y="2675"/>
                    <a:pt x="1992" y="2660"/>
                    <a:pt x="1935" y="2660"/>
                  </a:cubicBezTo>
                  <a:cubicBezTo>
                    <a:pt x="1863" y="2660"/>
                    <a:pt x="1806" y="2675"/>
                    <a:pt x="1749" y="2703"/>
                  </a:cubicBezTo>
                  <a:lnTo>
                    <a:pt x="1209" y="2988"/>
                  </a:lnTo>
                  <a:lnTo>
                    <a:pt x="1209" y="2988"/>
                  </a:lnTo>
                  <a:lnTo>
                    <a:pt x="1323" y="2390"/>
                  </a:lnTo>
                  <a:cubicBezTo>
                    <a:pt x="1337" y="2262"/>
                    <a:pt x="1294" y="2134"/>
                    <a:pt x="1195" y="2034"/>
                  </a:cubicBezTo>
                  <a:lnTo>
                    <a:pt x="768" y="1622"/>
                  </a:lnTo>
                  <a:lnTo>
                    <a:pt x="1366" y="1537"/>
                  </a:lnTo>
                  <a:cubicBezTo>
                    <a:pt x="1493" y="1508"/>
                    <a:pt x="1607" y="1423"/>
                    <a:pt x="1664" y="1309"/>
                  </a:cubicBezTo>
                  <a:lnTo>
                    <a:pt x="1935" y="769"/>
                  </a:lnTo>
                  <a:close/>
                  <a:moveTo>
                    <a:pt x="1935" y="1"/>
                  </a:moveTo>
                  <a:cubicBezTo>
                    <a:pt x="1778" y="1"/>
                    <a:pt x="1636" y="86"/>
                    <a:pt x="1579" y="228"/>
                  </a:cubicBezTo>
                  <a:lnTo>
                    <a:pt x="1195" y="982"/>
                  </a:lnTo>
                  <a:lnTo>
                    <a:pt x="355" y="1110"/>
                  </a:lnTo>
                  <a:cubicBezTo>
                    <a:pt x="213" y="1124"/>
                    <a:pt x="86" y="1238"/>
                    <a:pt x="42" y="1380"/>
                  </a:cubicBezTo>
                  <a:cubicBezTo>
                    <a:pt x="0" y="1522"/>
                    <a:pt x="29" y="1679"/>
                    <a:pt x="143" y="1793"/>
                  </a:cubicBezTo>
                  <a:lnTo>
                    <a:pt x="754" y="2376"/>
                  </a:lnTo>
                  <a:lnTo>
                    <a:pt x="611" y="3215"/>
                  </a:lnTo>
                  <a:cubicBezTo>
                    <a:pt x="583" y="3358"/>
                    <a:pt x="640" y="3513"/>
                    <a:pt x="768" y="3599"/>
                  </a:cubicBezTo>
                  <a:cubicBezTo>
                    <a:pt x="839" y="3656"/>
                    <a:pt x="911" y="3684"/>
                    <a:pt x="996" y="3684"/>
                  </a:cubicBezTo>
                  <a:cubicBezTo>
                    <a:pt x="1067" y="3684"/>
                    <a:pt x="1124" y="3671"/>
                    <a:pt x="1180" y="3627"/>
                  </a:cubicBezTo>
                  <a:lnTo>
                    <a:pt x="1935" y="3244"/>
                  </a:lnTo>
                  <a:lnTo>
                    <a:pt x="2688" y="3627"/>
                  </a:lnTo>
                  <a:cubicBezTo>
                    <a:pt x="2747" y="3660"/>
                    <a:pt x="2812" y="3678"/>
                    <a:pt x="2877" y="3678"/>
                  </a:cubicBezTo>
                  <a:cubicBezTo>
                    <a:pt x="2954" y="3678"/>
                    <a:pt x="3032" y="3653"/>
                    <a:pt x="3101" y="3599"/>
                  </a:cubicBezTo>
                  <a:cubicBezTo>
                    <a:pt x="3229" y="3513"/>
                    <a:pt x="3286" y="3358"/>
                    <a:pt x="3257" y="3215"/>
                  </a:cubicBezTo>
                  <a:lnTo>
                    <a:pt x="3115" y="2376"/>
                  </a:lnTo>
                  <a:lnTo>
                    <a:pt x="3727" y="1793"/>
                  </a:lnTo>
                  <a:cubicBezTo>
                    <a:pt x="3826" y="1679"/>
                    <a:pt x="3869" y="1522"/>
                    <a:pt x="3826" y="1380"/>
                  </a:cubicBezTo>
                  <a:cubicBezTo>
                    <a:pt x="3784" y="1238"/>
                    <a:pt x="3655" y="1124"/>
                    <a:pt x="3500" y="1110"/>
                  </a:cubicBezTo>
                  <a:lnTo>
                    <a:pt x="2660" y="982"/>
                  </a:lnTo>
                  <a:lnTo>
                    <a:pt x="2290" y="228"/>
                  </a:lnTo>
                  <a:cubicBezTo>
                    <a:pt x="2219" y="86"/>
                    <a:pt x="2091" y="1"/>
                    <a:pt x="1935"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1904" name="Google Shape;2380;p46">
            <a:extLst>
              <a:ext uri="{FF2B5EF4-FFF2-40B4-BE49-F238E27FC236}">
                <a16:creationId xmlns:a16="http://schemas.microsoft.com/office/drawing/2014/main" id="{6BCDF4B3-7E2A-15CC-1A04-53D1349390E6}"/>
              </a:ext>
            </a:extLst>
          </p:cNvPr>
          <p:cNvGrpSpPr/>
          <p:nvPr/>
        </p:nvGrpSpPr>
        <p:grpSpPr>
          <a:xfrm>
            <a:off x="6506491" y="1425997"/>
            <a:ext cx="640133" cy="600767"/>
            <a:chOff x="4361050" y="1602800"/>
            <a:chExt cx="480100" cy="450575"/>
          </a:xfrm>
        </p:grpSpPr>
        <p:sp>
          <p:nvSpPr>
            <p:cNvPr id="1905" name="Google Shape;2381;p46">
              <a:extLst>
                <a:ext uri="{FF2B5EF4-FFF2-40B4-BE49-F238E27FC236}">
                  <a16:creationId xmlns:a16="http://schemas.microsoft.com/office/drawing/2014/main" id="{3FFFD13F-0831-7ADF-A29E-64EF2664D267}"/>
                </a:ext>
              </a:extLst>
            </p:cNvPr>
            <p:cNvSpPr/>
            <p:nvPr/>
          </p:nvSpPr>
          <p:spPr>
            <a:xfrm>
              <a:off x="4386650" y="1695975"/>
              <a:ext cx="428900" cy="325050"/>
            </a:xfrm>
            <a:custGeom>
              <a:avLst/>
              <a:gdLst/>
              <a:ahLst/>
              <a:cxnLst/>
              <a:rect l="l" t="t" r="r" b="b"/>
              <a:pathLst>
                <a:path w="17156" h="13002" extrusionOk="0">
                  <a:moveTo>
                    <a:pt x="1565" y="0"/>
                  </a:moveTo>
                  <a:cubicBezTo>
                    <a:pt x="697" y="0"/>
                    <a:pt x="0" y="697"/>
                    <a:pt x="0" y="1565"/>
                  </a:cubicBezTo>
                  <a:lnTo>
                    <a:pt x="0" y="13001"/>
                  </a:lnTo>
                  <a:lnTo>
                    <a:pt x="17155" y="13001"/>
                  </a:lnTo>
                  <a:lnTo>
                    <a:pt x="17155" y="1565"/>
                  </a:lnTo>
                  <a:cubicBezTo>
                    <a:pt x="17155" y="697"/>
                    <a:pt x="16457" y="0"/>
                    <a:pt x="15590"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06" name="Google Shape;2382;p46">
              <a:extLst>
                <a:ext uri="{FF2B5EF4-FFF2-40B4-BE49-F238E27FC236}">
                  <a16:creationId xmlns:a16="http://schemas.microsoft.com/office/drawing/2014/main" id="{4292D21D-B371-2406-D4C9-5F45AC0E3EFC}"/>
                </a:ext>
              </a:extLst>
            </p:cNvPr>
            <p:cNvSpPr/>
            <p:nvPr/>
          </p:nvSpPr>
          <p:spPr>
            <a:xfrm>
              <a:off x="4386650" y="1695975"/>
              <a:ext cx="428900" cy="325050"/>
            </a:xfrm>
            <a:custGeom>
              <a:avLst/>
              <a:gdLst/>
              <a:ahLst/>
              <a:cxnLst/>
              <a:rect l="l" t="t" r="r" b="b"/>
              <a:pathLst>
                <a:path w="17156" h="13002" extrusionOk="0">
                  <a:moveTo>
                    <a:pt x="1565" y="0"/>
                  </a:moveTo>
                  <a:cubicBezTo>
                    <a:pt x="697" y="0"/>
                    <a:pt x="0" y="697"/>
                    <a:pt x="0" y="1565"/>
                  </a:cubicBezTo>
                  <a:lnTo>
                    <a:pt x="0" y="13001"/>
                  </a:lnTo>
                  <a:lnTo>
                    <a:pt x="17155" y="13001"/>
                  </a:lnTo>
                  <a:lnTo>
                    <a:pt x="17155" y="12588"/>
                  </a:lnTo>
                  <a:lnTo>
                    <a:pt x="17155" y="11024"/>
                  </a:lnTo>
                  <a:lnTo>
                    <a:pt x="10569" y="11024"/>
                  </a:lnTo>
                  <a:cubicBezTo>
                    <a:pt x="10227" y="11024"/>
                    <a:pt x="9901" y="11194"/>
                    <a:pt x="9701" y="11494"/>
                  </a:cubicBezTo>
                  <a:cubicBezTo>
                    <a:pt x="9658" y="11550"/>
                    <a:pt x="9588" y="11593"/>
                    <a:pt x="9502" y="11593"/>
                  </a:cubicBezTo>
                  <a:lnTo>
                    <a:pt x="7610" y="11593"/>
                  </a:lnTo>
                  <a:cubicBezTo>
                    <a:pt x="7525" y="11593"/>
                    <a:pt x="7454" y="11550"/>
                    <a:pt x="7411" y="11494"/>
                  </a:cubicBezTo>
                  <a:cubicBezTo>
                    <a:pt x="7212" y="11194"/>
                    <a:pt x="6899" y="11024"/>
                    <a:pt x="6544" y="11024"/>
                  </a:cubicBezTo>
                  <a:lnTo>
                    <a:pt x="2959" y="11024"/>
                  </a:lnTo>
                  <a:cubicBezTo>
                    <a:pt x="2518" y="11024"/>
                    <a:pt x="2162" y="10669"/>
                    <a:pt x="2162" y="10242"/>
                  </a:cubicBezTo>
                  <a:lnTo>
                    <a:pt x="2162" y="1152"/>
                  </a:lnTo>
                  <a:cubicBezTo>
                    <a:pt x="2162" y="697"/>
                    <a:pt x="2362" y="285"/>
                    <a:pt x="2675"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07" name="Google Shape;2383;p46">
              <a:extLst>
                <a:ext uri="{FF2B5EF4-FFF2-40B4-BE49-F238E27FC236}">
                  <a16:creationId xmlns:a16="http://schemas.microsoft.com/office/drawing/2014/main" id="{D7EA50A7-112D-1977-E5D0-CF229AF4087D}"/>
                </a:ext>
              </a:extLst>
            </p:cNvPr>
            <p:cNvSpPr/>
            <p:nvPr/>
          </p:nvSpPr>
          <p:spPr>
            <a:xfrm>
              <a:off x="4368150" y="1990425"/>
              <a:ext cx="465875" cy="55825"/>
            </a:xfrm>
            <a:custGeom>
              <a:avLst/>
              <a:gdLst/>
              <a:ahLst/>
              <a:cxnLst/>
              <a:rect l="l" t="t" r="r" b="b"/>
              <a:pathLst>
                <a:path w="18635" h="2233" extrusionOk="0">
                  <a:moveTo>
                    <a:pt x="228" y="0"/>
                  </a:moveTo>
                  <a:cubicBezTo>
                    <a:pt x="100" y="0"/>
                    <a:pt x="1" y="99"/>
                    <a:pt x="1" y="241"/>
                  </a:cubicBezTo>
                  <a:lnTo>
                    <a:pt x="1" y="583"/>
                  </a:lnTo>
                  <a:cubicBezTo>
                    <a:pt x="1" y="1493"/>
                    <a:pt x="726" y="2233"/>
                    <a:pt x="1636" y="2233"/>
                  </a:cubicBezTo>
                  <a:lnTo>
                    <a:pt x="16998" y="2233"/>
                  </a:lnTo>
                  <a:cubicBezTo>
                    <a:pt x="17909" y="2233"/>
                    <a:pt x="18635" y="1493"/>
                    <a:pt x="18635" y="583"/>
                  </a:cubicBezTo>
                  <a:lnTo>
                    <a:pt x="18635" y="241"/>
                  </a:lnTo>
                  <a:cubicBezTo>
                    <a:pt x="18635" y="99"/>
                    <a:pt x="18535" y="0"/>
                    <a:pt x="18407" y="0"/>
                  </a:cubicBezTo>
                  <a:lnTo>
                    <a:pt x="11309" y="0"/>
                  </a:lnTo>
                  <a:cubicBezTo>
                    <a:pt x="11210" y="0"/>
                    <a:pt x="11124" y="42"/>
                    <a:pt x="11067" y="127"/>
                  </a:cubicBezTo>
                  <a:lnTo>
                    <a:pt x="10982" y="256"/>
                  </a:lnTo>
                  <a:cubicBezTo>
                    <a:pt x="10853" y="440"/>
                    <a:pt x="10626" y="569"/>
                    <a:pt x="10398" y="569"/>
                  </a:cubicBezTo>
                  <a:lnTo>
                    <a:pt x="8194" y="569"/>
                  </a:lnTo>
                  <a:cubicBezTo>
                    <a:pt x="7966" y="569"/>
                    <a:pt x="7752" y="440"/>
                    <a:pt x="7625" y="256"/>
                  </a:cubicBezTo>
                  <a:lnTo>
                    <a:pt x="7540" y="127"/>
                  </a:lnTo>
                  <a:cubicBezTo>
                    <a:pt x="7483" y="42"/>
                    <a:pt x="7383" y="0"/>
                    <a:pt x="7284" y="0"/>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08" name="Google Shape;2384;p46">
              <a:extLst>
                <a:ext uri="{FF2B5EF4-FFF2-40B4-BE49-F238E27FC236}">
                  <a16:creationId xmlns:a16="http://schemas.microsoft.com/office/drawing/2014/main" id="{64A18B22-C288-DE13-DBE3-034524E17CAD}"/>
                </a:ext>
              </a:extLst>
            </p:cNvPr>
            <p:cNvSpPr/>
            <p:nvPr/>
          </p:nvSpPr>
          <p:spPr>
            <a:xfrm>
              <a:off x="4554500" y="1695975"/>
              <a:ext cx="62600" cy="66150"/>
            </a:xfrm>
            <a:custGeom>
              <a:avLst/>
              <a:gdLst/>
              <a:ahLst/>
              <a:cxnLst/>
              <a:rect l="l" t="t" r="r" b="b"/>
              <a:pathLst>
                <a:path w="2504" h="2646" extrusionOk="0">
                  <a:moveTo>
                    <a:pt x="0" y="0"/>
                  </a:moveTo>
                  <a:lnTo>
                    <a:pt x="0" y="1878"/>
                  </a:lnTo>
                  <a:cubicBezTo>
                    <a:pt x="0" y="2305"/>
                    <a:pt x="342" y="2646"/>
                    <a:pt x="754" y="2646"/>
                  </a:cubicBezTo>
                  <a:lnTo>
                    <a:pt x="1749" y="2646"/>
                  </a:lnTo>
                  <a:cubicBezTo>
                    <a:pt x="2176" y="2646"/>
                    <a:pt x="2504" y="2305"/>
                    <a:pt x="2504" y="1878"/>
                  </a:cubicBezTo>
                  <a:lnTo>
                    <a:pt x="2504" y="0"/>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09" name="Google Shape;2385;p46">
              <a:extLst>
                <a:ext uri="{FF2B5EF4-FFF2-40B4-BE49-F238E27FC236}">
                  <a16:creationId xmlns:a16="http://schemas.microsoft.com/office/drawing/2014/main" id="{316460F0-7ABA-2565-F5CC-5FD120C45EF1}"/>
                </a:ext>
              </a:extLst>
            </p:cNvPr>
            <p:cNvSpPr/>
            <p:nvPr/>
          </p:nvSpPr>
          <p:spPr>
            <a:xfrm>
              <a:off x="4416850" y="1726175"/>
              <a:ext cx="368450" cy="234400"/>
            </a:xfrm>
            <a:custGeom>
              <a:avLst/>
              <a:gdLst/>
              <a:ahLst/>
              <a:cxnLst/>
              <a:rect l="l" t="t" r="r" b="b"/>
              <a:pathLst>
                <a:path w="14738" h="9376" extrusionOk="0">
                  <a:moveTo>
                    <a:pt x="357" y="1"/>
                  </a:moveTo>
                  <a:cubicBezTo>
                    <a:pt x="158" y="1"/>
                    <a:pt x="1" y="158"/>
                    <a:pt x="1" y="357"/>
                  </a:cubicBezTo>
                  <a:lnTo>
                    <a:pt x="1" y="9148"/>
                  </a:lnTo>
                  <a:cubicBezTo>
                    <a:pt x="1" y="9261"/>
                    <a:pt x="101" y="9375"/>
                    <a:pt x="228" y="9375"/>
                  </a:cubicBezTo>
                  <a:lnTo>
                    <a:pt x="14510" y="9375"/>
                  </a:lnTo>
                  <a:cubicBezTo>
                    <a:pt x="14638" y="9375"/>
                    <a:pt x="14737" y="9261"/>
                    <a:pt x="14737" y="9148"/>
                  </a:cubicBezTo>
                  <a:lnTo>
                    <a:pt x="14737" y="357"/>
                  </a:lnTo>
                  <a:cubicBezTo>
                    <a:pt x="14737" y="158"/>
                    <a:pt x="14582" y="1"/>
                    <a:pt x="14382" y="1"/>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10" name="Google Shape;2386;p46">
              <a:extLst>
                <a:ext uri="{FF2B5EF4-FFF2-40B4-BE49-F238E27FC236}">
                  <a16:creationId xmlns:a16="http://schemas.microsoft.com/office/drawing/2014/main" id="{FC99A155-BF44-33F8-46F2-99F5E95E2C4D}"/>
                </a:ext>
              </a:extLst>
            </p:cNvPr>
            <p:cNvSpPr/>
            <p:nvPr/>
          </p:nvSpPr>
          <p:spPr>
            <a:xfrm>
              <a:off x="4554500" y="1726175"/>
              <a:ext cx="62600" cy="35950"/>
            </a:xfrm>
            <a:custGeom>
              <a:avLst/>
              <a:gdLst/>
              <a:ahLst/>
              <a:cxnLst/>
              <a:rect l="l" t="t" r="r" b="b"/>
              <a:pathLst>
                <a:path w="2504" h="1438" extrusionOk="0">
                  <a:moveTo>
                    <a:pt x="0" y="1"/>
                  </a:moveTo>
                  <a:lnTo>
                    <a:pt x="0" y="670"/>
                  </a:lnTo>
                  <a:cubicBezTo>
                    <a:pt x="0" y="1097"/>
                    <a:pt x="342" y="1438"/>
                    <a:pt x="754" y="1438"/>
                  </a:cubicBezTo>
                  <a:lnTo>
                    <a:pt x="1749" y="1438"/>
                  </a:lnTo>
                  <a:cubicBezTo>
                    <a:pt x="2176" y="1438"/>
                    <a:pt x="2504" y="1097"/>
                    <a:pt x="2504" y="670"/>
                  </a:cubicBezTo>
                  <a:lnTo>
                    <a:pt x="2504" y="1"/>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11" name="Google Shape;2387;p46">
              <a:extLst>
                <a:ext uri="{FF2B5EF4-FFF2-40B4-BE49-F238E27FC236}">
                  <a16:creationId xmlns:a16="http://schemas.microsoft.com/office/drawing/2014/main" id="{4331C427-AA14-4712-D4DE-F930E018B8FD}"/>
                </a:ext>
              </a:extLst>
            </p:cNvPr>
            <p:cNvSpPr/>
            <p:nvPr/>
          </p:nvSpPr>
          <p:spPr>
            <a:xfrm>
              <a:off x="4416850" y="1726175"/>
              <a:ext cx="26000" cy="234400"/>
            </a:xfrm>
            <a:custGeom>
              <a:avLst/>
              <a:gdLst/>
              <a:ahLst/>
              <a:cxnLst/>
              <a:rect l="l" t="t" r="r" b="b"/>
              <a:pathLst>
                <a:path w="1040" h="9376" extrusionOk="0">
                  <a:moveTo>
                    <a:pt x="357" y="1"/>
                  </a:moveTo>
                  <a:cubicBezTo>
                    <a:pt x="158" y="1"/>
                    <a:pt x="1" y="158"/>
                    <a:pt x="1" y="357"/>
                  </a:cubicBezTo>
                  <a:lnTo>
                    <a:pt x="1" y="9148"/>
                  </a:lnTo>
                  <a:cubicBezTo>
                    <a:pt x="1" y="9261"/>
                    <a:pt x="101" y="9375"/>
                    <a:pt x="228" y="9375"/>
                  </a:cubicBezTo>
                  <a:lnTo>
                    <a:pt x="1040" y="9375"/>
                  </a:lnTo>
                  <a:cubicBezTo>
                    <a:pt x="983" y="9261"/>
                    <a:pt x="954" y="9148"/>
                    <a:pt x="954" y="9034"/>
                  </a:cubicBezTo>
                  <a:lnTo>
                    <a:pt x="954" y="1"/>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12" name="Google Shape;2388;p46">
              <a:extLst>
                <a:ext uri="{FF2B5EF4-FFF2-40B4-BE49-F238E27FC236}">
                  <a16:creationId xmlns:a16="http://schemas.microsoft.com/office/drawing/2014/main" id="{1975F38B-B45F-0A38-38F2-E7FE5C44E458}"/>
                </a:ext>
              </a:extLst>
            </p:cNvPr>
            <p:cNvSpPr/>
            <p:nvPr/>
          </p:nvSpPr>
          <p:spPr>
            <a:xfrm>
              <a:off x="4686075" y="1682450"/>
              <a:ext cx="44125" cy="278125"/>
            </a:xfrm>
            <a:custGeom>
              <a:avLst/>
              <a:gdLst/>
              <a:ahLst/>
              <a:cxnLst/>
              <a:rect l="l" t="t" r="r" b="b"/>
              <a:pathLst>
                <a:path w="1765" h="11125" extrusionOk="0">
                  <a:moveTo>
                    <a:pt x="327" y="1"/>
                  </a:moveTo>
                  <a:cubicBezTo>
                    <a:pt x="143" y="1"/>
                    <a:pt x="0" y="157"/>
                    <a:pt x="0" y="342"/>
                  </a:cubicBezTo>
                  <a:lnTo>
                    <a:pt x="0" y="11124"/>
                  </a:lnTo>
                  <a:lnTo>
                    <a:pt x="1764" y="11124"/>
                  </a:lnTo>
                  <a:lnTo>
                    <a:pt x="1764" y="342"/>
                  </a:lnTo>
                  <a:cubicBezTo>
                    <a:pt x="1764" y="157"/>
                    <a:pt x="1607" y="1"/>
                    <a:pt x="1423"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13" name="Google Shape;2389;p46">
              <a:extLst>
                <a:ext uri="{FF2B5EF4-FFF2-40B4-BE49-F238E27FC236}">
                  <a16:creationId xmlns:a16="http://schemas.microsoft.com/office/drawing/2014/main" id="{C9A7BFF8-5D64-FF45-8B93-921B998E1219}"/>
                </a:ext>
              </a:extLst>
            </p:cNvPr>
            <p:cNvSpPr/>
            <p:nvPr/>
          </p:nvSpPr>
          <p:spPr>
            <a:xfrm>
              <a:off x="4611025" y="1769225"/>
              <a:ext cx="44125" cy="191350"/>
            </a:xfrm>
            <a:custGeom>
              <a:avLst/>
              <a:gdLst/>
              <a:ahLst/>
              <a:cxnLst/>
              <a:rect l="l" t="t" r="r" b="b"/>
              <a:pathLst>
                <a:path w="1765" h="7654" extrusionOk="0">
                  <a:moveTo>
                    <a:pt x="342" y="0"/>
                  </a:moveTo>
                  <a:cubicBezTo>
                    <a:pt x="157" y="0"/>
                    <a:pt x="0" y="143"/>
                    <a:pt x="0" y="342"/>
                  </a:cubicBezTo>
                  <a:lnTo>
                    <a:pt x="0" y="7653"/>
                  </a:lnTo>
                  <a:lnTo>
                    <a:pt x="1764" y="7653"/>
                  </a:lnTo>
                  <a:lnTo>
                    <a:pt x="1764" y="342"/>
                  </a:lnTo>
                  <a:cubicBezTo>
                    <a:pt x="1764" y="143"/>
                    <a:pt x="1622" y="0"/>
                    <a:pt x="1438"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14" name="Google Shape;2390;p46">
              <a:extLst>
                <a:ext uri="{FF2B5EF4-FFF2-40B4-BE49-F238E27FC236}">
                  <a16:creationId xmlns:a16="http://schemas.microsoft.com/office/drawing/2014/main" id="{A15D3AD3-474E-A07D-391B-470E883542A5}"/>
                </a:ext>
              </a:extLst>
            </p:cNvPr>
            <p:cNvSpPr/>
            <p:nvPr/>
          </p:nvSpPr>
          <p:spPr>
            <a:xfrm>
              <a:off x="4536350" y="1808350"/>
              <a:ext cx="44125" cy="152225"/>
            </a:xfrm>
            <a:custGeom>
              <a:avLst/>
              <a:gdLst/>
              <a:ahLst/>
              <a:cxnLst/>
              <a:rect l="l" t="t" r="r" b="b"/>
              <a:pathLst>
                <a:path w="1765" h="6089" extrusionOk="0">
                  <a:moveTo>
                    <a:pt x="342" y="0"/>
                  </a:moveTo>
                  <a:cubicBezTo>
                    <a:pt x="157" y="0"/>
                    <a:pt x="0" y="156"/>
                    <a:pt x="0" y="342"/>
                  </a:cubicBezTo>
                  <a:lnTo>
                    <a:pt x="0" y="6088"/>
                  </a:lnTo>
                  <a:lnTo>
                    <a:pt x="1764" y="6088"/>
                  </a:lnTo>
                  <a:lnTo>
                    <a:pt x="1764" y="342"/>
                  </a:lnTo>
                  <a:cubicBezTo>
                    <a:pt x="1764" y="156"/>
                    <a:pt x="1608" y="0"/>
                    <a:pt x="1423"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15" name="Google Shape;2391;p46">
              <a:extLst>
                <a:ext uri="{FF2B5EF4-FFF2-40B4-BE49-F238E27FC236}">
                  <a16:creationId xmlns:a16="http://schemas.microsoft.com/office/drawing/2014/main" id="{921E5D18-2CC8-31C1-1443-3F23E89A3D9C}"/>
                </a:ext>
              </a:extLst>
            </p:cNvPr>
            <p:cNvSpPr/>
            <p:nvPr/>
          </p:nvSpPr>
          <p:spPr>
            <a:xfrm>
              <a:off x="4461675" y="1838550"/>
              <a:ext cx="43775" cy="122025"/>
            </a:xfrm>
            <a:custGeom>
              <a:avLst/>
              <a:gdLst/>
              <a:ahLst/>
              <a:cxnLst/>
              <a:rect l="l" t="t" r="r" b="b"/>
              <a:pathLst>
                <a:path w="1751" h="4881" extrusionOk="0">
                  <a:moveTo>
                    <a:pt x="328" y="1"/>
                  </a:moveTo>
                  <a:cubicBezTo>
                    <a:pt x="142" y="1"/>
                    <a:pt x="0" y="158"/>
                    <a:pt x="0" y="342"/>
                  </a:cubicBezTo>
                  <a:lnTo>
                    <a:pt x="0" y="4880"/>
                  </a:lnTo>
                  <a:lnTo>
                    <a:pt x="1750" y="4880"/>
                  </a:lnTo>
                  <a:lnTo>
                    <a:pt x="1750" y="342"/>
                  </a:lnTo>
                  <a:cubicBezTo>
                    <a:pt x="1750" y="158"/>
                    <a:pt x="1608" y="1"/>
                    <a:pt x="1423"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16" name="Google Shape;2392;p46">
              <a:extLst>
                <a:ext uri="{FF2B5EF4-FFF2-40B4-BE49-F238E27FC236}">
                  <a16:creationId xmlns:a16="http://schemas.microsoft.com/office/drawing/2014/main" id="{C377C335-2426-DA81-8C25-A9EA47D373ED}"/>
                </a:ext>
              </a:extLst>
            </p:cNvPr>
            <p:cNvSpPr/>
            <p:nvPr/>
          </p:nvSpPr>
          <p:spPr>
            <a:xfrm>
              <a:off x="4686075" y="1682450"/>
              <a:ext cx="44125" cy="278125"/>
            </a:xfrm>
            <a:custGeom>
              <a:avLst/>
              <a:gdLst/>
              <a:ahLst/>
              <a:cxnLst/>
              <a:rect l="l" t="t" r="r" b="b"/>
              <a:pathLst>
                <a:path w="1765" h="11125" extrusionOk="0">
                  <a:moveTo>
                    <a:pt x="327" y="1"/>
                  </a:moveTo>
                  <a:cubicBezTo>
                    <a:pt x="143" y="1"/>
                    <a:pt x="0" y="157"/>
                    <a:pt x="0" y="342"/>
                  </a:cubicBezTo>
                  <a:lnTo>
                    <a:pt x="0" y="11124"/>
                  </a:lnTo>
                  <a:lnTo>
                    <a:pt x="1764" y="11124"/>
                  </a:lnTo>
                  <a:lnTo>
                    <a:pt x="1764" y="10597"/>
                  </a:lnTo>
                  <a:lnTo>
                    <a:pt x="1124" y="10597"/>
                  </a:lnTo>
                  <a:cubicBezTo>
                    <a:pt x="924" y="10597"/>
                    <a:pt x="768" y="10427"/>
                    <a:pt x="768" y="10227"/>
                  </a:cubicBezTo>
                  <a:lnTo>
                    <a:pt x="768" y="1"/>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17" name="Google Shape;2393;p46">
              <a:extLst>
                <a:ext uri="{FF2B5EF4-FFF2-40B4-BE49-F238E27FC236}">
                  <a16:creationId xmlns:a16="http://schemas.microsoft.com/office/drawing/2014/main" id="{2D037DEB-96CE-8E17-E36A-B48979C39B58}"/>
                </a:ext>
              </a:extLst>
            </p:cNvPr>
            <p:cNvSpPr/>
            <p:nvPr/>
          </p:nvSpPr>
          <p:spPr>
            <a:xfrm>
              <a:off x="4611025" y="1769225"/>
              <a:ext cx="44125" cy="191350"/>
            </a:xfrm>
            <a:custGeom>
              <a:avLst/>
              <a:gdLst/>
              <a:ahLst/>
              <a:cxnLst/>
              <a:rect l="l" t="t" r="r" b="b"/>
              <a:pathLst>
                <a:path w="1765" h="7654" extrusionOk="0">
                  <a:moveTo>
                    <a:pt x="342" y="0"/>
                  </a:moveTo>
                  <a:cubicBezTo>
                    <a:pt x="157" y="0"/>
                    <a:pt x="0" y="143"/>
                    <a:pt x="0" y="342"/>
                  </a:cubicBezTo>
                  <a:lnTo>
                    <a:pt x="0" y="7653"/>
                  </a:lnTo>
                  <a:lnTo>
                    <a:pt x="1764" y="7653"/>
                  </a:lnTo>
                  <a:lnTo>
                    <a:pt x="1764" y="7126"/>
                  </a:lnTo>
                  <a:lnTo>
                    <a:pt x="1125" y="7126"/>
                  </a:lnTo>
                  <a:cubicBezTo>
                    <a:pt x="926" y="7126"/>
                    <a:pt x="783" y="6970"/>
                    <a:pt x="783" y="6785"/>
                  </a:cubicBezTo>
                  <a:lnTo>
                    <a:pt x="783" y="0"/>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18" name="Google Shape;2394;p46">
              <a:extLst>
                <a:ext uri="{FF2B5EF4-FFF2-40B4-BE49-F238E27FC236}">
                  <a16:creationId xmlns:a16="http://schemas.microsoft.com/office/drawing/2014/main" id="{ECEAD945-8137-4E84-9E46-F5B9F93E6699}"/>
                </a:ext>
              </a:extLst>
            </p:cNvPr>
            <p:cNvSpPr/>
            <p:nvPr/>
          </p:nvSpPr>
          <p:spPr>
            <a:xfrm>
              <a:off x="4536350" y="1808350"/>
              <a:ext cx="44125" cy="152225"/>
            </a:xfrm>
            <a:custGeom>
              <a:avLst/>
              <a:gdLst/>
              <a:ahLst/>
              <a:cxnLst/>
              <a:rect l="l" t="t" r="r" b="b"/>
              <a:pathLst>
                <a:path w="1765" h="6089" extrusionOk="0">
                  <a:moveTo>
                    <a:pt x="342" y="0"/>
                  </a:moveTo>
                  <a:cubicBezTo>
                    <a:pt x="157" y="0"/>
                    <a:pt x="0" y="156"/>
                    <a:pt x="0" y="342"/>
                  </a:cubicBezTo>
                  <a:lnTo>
                    <a:pt x="0" y="6088"/>
                  </a:lnTo>
                  <a:lnTo>
                    <a:pt x="1764" y="6088"/>
                  </a:lnTo>
                  <a:lnTo>
                    <a:pt x="1764" y="5561"/>
                  </a:lnTo>
                  <a:lnTo>
                    <a:pt x="1125" y="5561"/>
                  </a:lnTo>
                  <a:cubicBezTo>
                    <a:pt x="925" y="5561"/>
                    <a:pt x="768" y="5405"/>
                    <a:pt x="768" y="5206"/>
                  </a:cubicBezTo>
                  <a:lnTo>
                    <a:pt x="768" y="0"/>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19" name="Google Shape;2395;p46">
              <a:extLst>
                <a:ext uri="{FF2B5EF4-FFF2-40B4-BE49-F238E27FC236}">
                  <a16:creationId xmlns:a16="http://schemas.microsoft.com/office/drawing/2014/main" id="{29652B3D-D540-B33F-1FFF-2D9E4F508EA1}"/>
                </a:ext>
              </a:extLst>
            </p:cNvPr>
            <p:cNvSpPr/>
            <p:nvPr/>
          </p:nvSpPr>
          <p:spPr>
            <a:xfrm>
              <a:off x="4461675" y="1838550"/>
              <a:ext cx="43775" cy="122025"/>
            </a:xfrm>
            <a:custGeom>
              <a:avLst/>
              <a:gdLst/>
              <a:ahLst/>
              <a:cxnLst/>
              <a:rect l="l" t="t" r="r" b="b"/>
              <a:pathLst>
                <a:path w="1751" h="4881" extrusionOk="0">
                  <a:moveTo>
                    <a:pt x="328" y="1"/>
                  </a:moveTo>
                  <a:cubicBezTo>
                    <a:pt x="142" y="1"/>
                    <a:pt x="0" y="158"/>
                    <a:pt x="0" y="342"/>
                  </a:cubicBezTo>
                  <a:lnTo>
                    <a:pt x="0" y="4880"/>
                  </a:lnTo>
                  <a:lnTo>
                    <a:pt x="1750" y="4880"/>
                  </a:lnTo>
                  <a:lnTo>
                    <a:pt x="1750" y="4353"/>
                  </a:lnTo>
                  <a:lnTo>
                    <a:pt x="1110" y="4353"/>
                  </a:lnTo>
                  <a:cubicBezTo>
                    <a:pt x="925" y="4353"/>
                    <a:pt x="768" y="4197"/>
                    <a:pt x="768" y="4012"/>
                  </a:cubicBezTo>
                  <a:lnTo>
                    <a:pt x="768" y="1"/>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20" name="Google Shape;2396;p46">
              <a:extLst>
                <a:ext uri="{FF2B5EF4-FFF2-40B4-BE49-F238E27FC236}">
                  <a16:creationId xmlns:a16="http://schemas.microsoft.com/office/drawing/2014/main" id="{077B3BDE-6AD9-B135-EB81-3B19AD2006D7}"/>
                </a:ext>
              </a:extLst>
            </p:cNvPr>
            <p:cNvSpPr/>
            <p:nvPr/>
          </p:nvSpPr>
          <p:spPr>
            <a:xfrm>
              <a:off x="4545250" y="1609900"/>
              <a:ext cx="81100" cy="138025"/>
            </a:xfrm>
            <a:custGeom>
              <a:avLst/>
              <a:gdLst/>
              <a:ahLst/>
              <a:cxnLst/>
              <a:rect l="l" t="t" r="r" b="b"/>
              <a:pathLst>
                <a:path w="3244" h="5521" extrusionOk="0">
                  <a:moveTo>
                    <a:pt x="1622" y="0"/>
                  </a:moveTo>
                  <a:cubicBezTo>
                    <a:pt x="1590" y="0"/>
                    <a:pt x="1558" y="15"/>
                    <a:pt x="1537" y="43"/>
                  </a:cubicBezTo>
                  <a:lnTo>
                    <a:pt x="71" y="1736"/>
                  </a:lnTo>
                  <a:cubicBezTo>
                    <a:pt x="0" y="1807"/>
                    <a:pt x="57" y="1907"/>
                    <a:pt x="143" y="1907"/>
                  </a:cubicBezTo>
                  <a:lnTo>
                    <a:pt x="825" y="1907"/>
                  </a:lnTo>
                  <a:cubicBezTo>
                    <a:pt x="882" y="1907"/>
                    <a:pt x="924" y="1964"/>
                    <a:pt x="924" y="2021"/>
                  </a:cubicBezTo>
                  <a:lnTo>
                    <a:pt x="924" y="5321"/>
                  </a:lnTo>
                  <a:cubicBezTo>
                    <a:pt x="924" y="5435"/>
                    <a:pt x="1010" y="5520"/>
                    <a:pt x="1124" y="5520"/>
                  </a:cubicBezTo>
                  <a:lnTo>
                    <a:pt x="2119" y="5520"/>
                  </a:lnTo>
                  <a:cubicBezTo>
                    <a:pt x="2233" y="5520"/>
                    <a:pt x="2318" y="5435"/>
                    <a:pt x="2318" y="5321"/>
                  </a:cubicBezTo>
                  <a:lnTo>
                    <a:pt x="2318" y="2021"/>
                  </a:lnTo>
                  <a:cubicBezTo>
                    <a:pt x="2318" y="1964"/>
                    <a:pt x="2362" y="1907"/>
                    <a:pt x="2419" y="1907"/>
                  </a:cubicBezTo>
                  <a:lnTo>
                    <a:pt x="3101" y="1907"/>
                  </a:lnTo>
                  <a:cubicBezTo>
                    <a:pt x="3187" y="1907"/>
                    <a:pt x="3244" y="1807"/>
                    <a:pt x="3172" y="1736"/>
                  </a:cubicBezTo>
                  <a:lnTo>
                    <a:pt x="1707" y="43"/>
                  </a:lnTo>
                  <a:cubicBezTo>
                    <a:pt x="1686" y="15"/>
                    <a:pt x="1654" y="0"/>
                    <a:pt x="1622"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21" name="Google Shape;2397;p46">
              <a:extLst>
                <a:ext uri="{FF2B5EF4-FFF2-40B4-BE49-F238E27FC236}">
                  <a16:creationId xmlns:a16="http://schemas.microsoft.com/office/drawing/2014/main" id="{088AB120-FFC1-F40C-CB3C-E4976692CE0F}"/>
                </a:ext>
              </a:extLst>
            </p:cNvPr>
            <p:cNvSpPr/>
            <p:nvPr/>
          </p:nvSpPr>
          <p:spPr>
            <a:xfrm>
              <a:off x="4361050" y="1688850"/>
              <a:ext cx="480100" cy="364525"/>
            </a:xfrm>
            <a:custGeom>
              <a:avLst/>
              <a:gdLst/>
              <a:ahLst/>
              <a:cxnLst/>
              <a:rect l="l" t="t" r="r" b="b"/>
              <a:pathLst>
                <a:path w="19204" h="14581" extrusionOk="0">
                  <a:moveTo>
                    <a:pt x="18648" y="12348"/>
                  </a:moveTo>
                  <a:lnTo>
                    <a:pt x="18648" y="12646"/>
                  </a:lnTo>
                  <a:cubicBezTo>
                    <a:pt x="18648" y="13400"/>
                    <a:pt x="18037" y="14011"/>
                    <a:pt x="17282" y="14011"/>
                  </a:cubicBezTo>
                  <a:lnTo>
                    <a:pt x="1920" y="14011"/>
                  </a:lnTo>
                  <a:cubicBezTo>
                    <a:pt x="1167" y="14011"/>
                    <a:pt x="554" y="13400"/>
                    <a:pt x="554" y="12646"/>
                  </a:cubicBezTo>
                  <a:lnTo>
                    <a:pt x="554" y="12348"/>
                  </a:lnTo>
                  <a:lnTo>
                    <a:pt x="7581" y="12348"/>
                  </a:lnTo>
                  <a:lnTo>
                    <a:pt x="7667" y="12475"/>
                  </a:lnTo>
                  <a:cubicBezTo>
                    <a:pt x="7852" y="12746"/>
                    <a:pt x="8150" y="12902"/>
                    <a:pt x="8478" y="12902"/>
                  </a:cubicBezTo>
                  <a:lnTo>
                    <a:pt x="10682" y="12902"/>
                  </a:lnTo>
                  <a:cubicBezTo>
                    <a:pt x="11010" y="12902"/>
                    <a:pt x="11308" y="12746"/>
                    <a:pt x="11494" y="12475"/>
                  </a:cubicBezTo>
                  <a:lnTo>
                    <a:pt x="11579" y="12348"/>
                  </a:lnTo>
                  <a:close/>
                  <a:moveTo>
                    <a:pt x="2589" y="1"/>
                  </a:moveTo>
                  <a:cubicBezTo>
                    <a:pt x="1565" y="1"/>
                    <a:pt x="740" y="839"/>
                    <a:pt x="740" y="1850"/>
                  </a:cubicBezTo>
                  <a:lnTo>
                    <a:pt x="740" y="11779"/>
                  </a:lnTo>
                  <a:lnTo>
                    <a:pt x="285" y="11779"/>
                  </a:lnTo>
                  <a:cubicBezTo>
                    <a:pt x="128" y="11779"/>
                    <a:pt x="0" y="11906"/>
                    <a:pt x="0" y="12063"/>
                  </a:cubicBezTo>
                  <a:lnTo>
                    <a:pt x="0" y="12646"/>
                  </a:lnTo>
                  <a:cubicBezTo>
                    <a:pt x="0" y="13713"/>
                    <a:pt x="854" y="14580"/>
                    <a:pt x="1920" y="14580"/>
                  </a:cubicBezTo>
                  <a:lnTo>
                    <a:pt x="17282" y="14580"/>
                  </a:lnTo>
                  <a:cubicBezTo>
                    <a:pt x="18350" y="14580"/>
                    <a:pt x="19203" y="13713"/>
                    <a:pt x="19203" y="12646"/>
                  </a:cubicBezTo>
                  <a:lnTo>
                    <a:pt x="19203" y="12063"/>
                  </a:lnTo>
                  <a:cubicBezTo>
                    <a:pt x="19203" y="11906"/>
                    <a:pt x="19075" y="11779"/>
                    <a:pt x="18919" y="11779"/>
                  </a:cubicBezTo>
                  <a:lnTo>
                    <a:pt x="18464" y="11779"/>
                  </a:lnTo>
                  <a:lnTo>
                    <a:pt x="18464" y="1850"/>
                  </a:lnTo>
                  <a:cubicBezTo>
                    <a:pt x="18464" y="839"/>
                    <a:pt x="17639" y="1"/>
                    <a:pt x="16614" y="1"/>
                  </a:cubicBezTo>
                  <a:lnTo>
                    <a:pt x="15888" y="1"/>
                  </a:lnTo>
                  <a:cubicBezTo>
                    <a:pt x="15732" y="1"/>
                    <a:pt x="15604" y="128"/>
                    <a:pt x="15604" y="285"/>
                  </a:cubicBezTo>
                  <a:cubicBezTo>
                    <a:pt x="15604" y="441"/>
                    <a:pt x="15732" y="570"/>
                    <a:pt x="15888" y="570"/>
                  </a:cubicBezTo>
                  <a:lnTo>
                    <a:pt x="16614" y="570"/>
                  </a:lnTo>
                  <a:cubicBezTo>
                    <a:pt x="17326" y="570"/>
                    <a:pt x="17895" y="1139"/>
                    <a:pt x="17895" y="1850"/>
                  </a:cubicBezTo>
                  <a:lnTo>
                    <a:pt x="17895" y="11779"/>
                  </a:lnTo>
                  <a:lnTo>
                    <a:pt x="11593" y="11779"/>
                  </a:lnTo>
                  <a:cubicBezTo>
                    <a:pt x="11408" y="11779"/>
                    <a:pt x="11223" y="11878"/>
                    <a:pt x="11109" y="12035"/>
                  </a:cubicBezTo>
                  <a:lnTo>
                    <a:pt x="11024" y="12162"/>
                  </a:lnTo>
                  <a:cubicBezTo>
                    <a:pt x="10953" y="12276"/>
                    <a:pt x="10824" y="12348"/>
                    <a:pt x="10682" y="12348"/>
                  </a:cubicBezTo>
                  <a:lnTo>
                    <a:pt x="8478" y="12348"/>
                  </a:lnTo>
                  <a:cubicBezTo>
                    <a:pt x="8349" y="12348"/>
                    <a:pt x="8207" y="12276"/>
                    <a:pt x="8137" y="12162"/>
                  </a:cubicBezTo>
                  <a:lnTo>
                    <a:pt x="8051" y="12035"/>
                  </a:lnTo>
                  <a:cubicBezTo>
                    <a:pt x="7937" y="11878"/>
                    <a:pt x="7767" y="11779"/>
                    <a:pt x="7568" y="11779"/>
                  </a:cubicBezTo>
                  <a:lnTo>
                    <a:pt x="1309" y="11779"/>
                  </a:lnTo>
                  <a:lnTo>
                    <a:pt x="1309" y="1850"/>
                  </a:lnTo>
                  <a:cubicBezTo>
                    <a:pt x="1309" y="1139"/>
                    <a:pt x="1878" y="570"/>
                    <a:pt x="2589" y="570"/>
                  </a:cubicBezTo>
                  <a:lnTo>
                    <a:pt x="7169" y="570"/>
                  </a:lnTo>
                  <a:cubicBezTo>
                    <a:pt x="7325" y="570"/>
                    <a:pt x="7454" y="441"/>
                    <a:pt x="7454" y="285"/>
                  </a:cubicBezTo>
                  <a:cubicBezTo>
                    <a:pt x="7454" y="128"/>
                    <a:pt x="7325" y="1"/>
                    <a:pt x="716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22" name="Google Shape;2398;p46">
              <a:extLst>
                <a:ext uri="{FF2B5EF4-FFF2-40B4-BE49-F238E27FC236}">
                  <a16:creationId xmlns:a16="http://schemas.microsoft.com/office/drawing/2014/main" id="{3CCFEC14-5AF2-A7F2-6B5B-3967C192702D}"/>
                </a:ext>
              </a:extLst>
            </p:cNvPr>
            <p:cNvSpPr/>
            <p:nvPr/>
          </p:nvSpPr>
          <p:spPr>
            <a:xfrm>
              <a:off x="4624200" y="1688850"/>
              <a:ext cx="40550" cy="14250"/>
            </a:xfrm>
            <a:custGeom>
              <a:avLst/>
              <a:gdLst/>
              <a:ahLst/>
              <a:cxnLst/>
              <a:rect l="l" t="t" r="r" b="b"/>
              <a:pathLst>
                <a:path w="1622" h="570" extrusionOk="0">
                  <a:moveTo>
                    <a:pt x="285" y="1"/>
                  </a:moveTo>
                  <a:cubicBezTo>
                    <a:pt x="128" y="1"/>
                    <a:pt x="0" y="128"/>
                    <a:pt x="0" y="285"/>
                  </a:cubicBezTo>
                  <a:cubicBezTo>
                    <a:pt x="0" y="441"/>
                    <a:pt x="128" y="570"/>
                    <a:pt x="285" y="570"/>
                  </a:cubicBezTo>
                  <a:lnTo>
                    <a:pt x="1337" y="570"/>
                  </a:lnTo>
                  <a:cubicBezTo>
                    <a:pt x="1493" y="570"/>
                    <a:pt x="1622" y="441"/>
                    <a:pt x="1622" y="285"/>
                  </a:cubicBezTo>
                  <a:cubicBezTo>
                    <a:pt x="1622" y="128"/>
                    <a:pt x="1493" y="1"/>
                    <a:pt x="1337"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23" name="Google Shape;2399;p46">
              <a:extLst>
                <a:ext uri="{FF2B5EF4-FFF2-40B4-BE49-F238E27FC236}">
                  <a16:creationId xmlns:a16="http://schemas.microsoft.com/office/drawing/2014/main" id="{070DD9C9-B37D-28A2-3FF8-F7AF8046C5F3}"/>
                </a:ext>
              </a:extLst>
            </p:cNvPr>
            <p:cNvSpPr/>
            <p:nvPr/>
          </p:nvSpPr>
          <p:spPr>
            <a:xfrm>
              <a:off x="4624200" y="1719075"/>
              <a:ext cx="40550" cy="14250"/>
            </a:xfrm>
            <a:custGeom>
              <a:avLst/>
              <a:gdLst/>
              <a:ahLst/>
              <a:cxnLst/>
              <a:rect l="l" t="t" r="r" b="b"/>
              <a:pathLst>
                <a:path w="1622" h="570" extrusionOk="0">
                  <a:moveTo>
                    <a:pt x="285" y="0"/>
                  </a:moveTo>
                  <a:cubicBezTo>
                    <a:pt x="128" y="0"/>
                    <a:pt x="0" y="129"/>
                    <a:pt x="0" y="285"/>
                  </a:cubicBezTo>
                  <a:cubicBezTo>
                    <a:pt x="0" y="442"/>
                    <a:pt x="128" y="569"/>
                    <a:pt x="285" y="569"/>
                  </a:cubicBezTo>
                  <a:lnTo>
                    <a:pt x="1337" y="569"/>
                  </a:lnTo>
                  <a:cubicBezTo>
                    <a:pt x="1493" y="569"/>
                    <a:pt x="1622" y="442"/>
                    <a:pt x="1622" y="285"/>
                  </a:cubicBezTo>
                  <a:cubicBezTo>
                    <a:pt x="1622" y="129"/>
                    <a:pt x="1493" y="0"/>
                    <a:pt x="1337"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24" name="Google Shape;2400;p46">
              <a:extLst>
                <a:ext uri="{FF2B5EF4-FFF2-40B4-BE49-F238E27FC236}">
                  <a16:creationId xmlns:a16="http://schemas.microsoft.com/office/drawing/2014/main" id="{DCFE0C9E-CAE4-822A-7C76-DE9E2D66BE6B}"/>
                </a:ext>
              </a:extLst>
            </p:cNvPr>
            <p:cNvSpPr/>
            <p:nvPr/>
          </p:nvSpPr>
          <p:spPr>
            <a:xfrm>
              <a:off x="4409750" y="1675350"/>
              <a:ext cx="382650" cy="291950"/>
            </a:xfrm>
            <a:custGeom>
              <a:avLst/>
              <a:gdLst/>
              <a:ahLst/>
              <a:cxnLst/>
              <a:rect l="l" t="t" r="r" b="b"/>
              <a:pathLst>
                <a:path w="15306" h="11678" extrusionOk="0">
                  <a:moveTo>
                    <a:pt x="6487" y="5605"/>
                  </a:moveTo>
                  <a:cubicBezTo>
                    <a:pt x="6515" y="5605"/>
                    <a:pt x="6544" y="5633"/>
                    <a:pt x="6544" y="5662"/>
                  </a:cubicBezTo>
                  <a:lnTo>
                    <a:pt x="6544" y="11124"/>
                  </a:lnTo>
                  <a:lnTo>
                    <a:pt x="5349" y="11124"/>
                  </a:lnTo>
                  <a:lnTo>
                    <a:pt x="5349" y="5662"/>
                  </a:lnTo>
                  <a:cubicBezTo>
                    <a:pt x="5349" y="5633"/>
                    <a:pt x="5364" y="5605"/>
                    <a:pt x="5406" y="5605"/>
                  </a:cubicBezTo>
                  <a:close/>
                  <a:moveTo>
                    <a:pt x="9489" y="4040"/>
                  </a:moveTo>
                  <a:cubicBezTo>
                    <a:pt x="9517" y="4040"/>
                    <a:pt x="9531" y="4054"/>
                    <a:pt x="9531" y="4097"/>
                  </a:cubicBezTo>
                  <a:lnTo>
                    <a:pt x="9531" y="11124"/>
                  </a:lnTo>
                  <a:lnTo>
                    <a:pt x="8336" y="11124"/>
                  </a:lnTo>
                  <a:lnTo>
                    <a:pt x="8336" y="4097"/>
                  </a:lnTo>
                  <a:cubicBezTo>
                    <a:pt x="8336" y="4054"/>
                    <a:pt x="8364" y="4040"/>
                    <a:pt x="8393" y="4040"/>
                  </a:cubicBezTo>
                  <a:close/>
                  <a:moveTo>
                    <a:pt x="11380" y="0"/>
                  </a:moveTo>
                  <a:cubicBezTo>
                    <a:pt x="11039" y="0"/>
                    <a:pt x="10769" y="285"/>
                    <a:pt x="10769" y="626"/>
                  </a:cubicBezTo>
                  <a:lnTo>
                    <a:pt x="10769" y="5248"/>
                  </a:lnTo>
                  <a:cubicBezTo>
                    <a:pt x="10769" y="5406"/>
                    <a:pt x="10896" y="5533"/>
                    <a:pt x="11053" y="5533"/>
                  </a:cubicBezTo>
                  <a:cubicBezTo>
                    <a:pt x="11209" y="5533"/>
                    <a:pt x="11338" y="5406"/>
                    <a:pt x="11338" y="5248"/>
                  </a:cubicBezTo>
                  <a:lnTo>
                    <a:pt x="11338" y="626"/>
                  </a:lnTo>
                  <a:cubicBezTo>
                    <a:pt x="11338" y="598"/>
                    <a:pt x="11351" y="569"/>
                    <a:pt x="11380" y="569"/>
                  </a:cubicBezTo>
                  <a:lnTo>
                    <a:pt x="12476" y="569"/>
                  </a:lnTo>
                  <a:cubicBezTo>
                    <a:pt x="12504" y="569"/>
                    <a:pt x="12533" y="598"/>
                    <a:pt x="12533" y="626"/>
                  </a:cubicBezTo>
                  <a:lnTo>
                    <a:pt x="12533" y="11124"/>
                  </a:lnTo>
                  <a:lnTo>
                    <a:pt x="11338" y="11124"/>
                  </a:lnTo>
                  <a:lnTo>
                    <a:pt x="11338" y="6443"/>
                  </a:lnTo>
                  <a:cubicBezTo>
                    <a:pt x="11338" y="6287"/>
                    <a:pt x="11209" y="6174"/>
                    <a:pt x="11053" y="6174"/>
                  </a:cubicBezTo>
                  <a:cubicBezTo>
                    <a:pt x="10896" y="6174"/>
                    <a:pt x="10769" y="6287"/>
                    <a:pt x="10769" y="6443"/>
                  </a:cubicBezTo>
                  <a:lnTo>
                    <a:pt x="10769" y="11124"/>
                  </a:lnTo>
                  <a:lnTo>
                    <a:pt x="10100" y="11124"/>
                  </a:lnTo>
                  <a:lnTo>
                    <a:pt x="10100" y="4097"/>
                  </a:lnTo>
                  <a:cubicBezTo>
                    <a:pt x="10100" y="3755"/>
                    <a:pt x="9830" y="3471"/>
                    <a:pt x="9489" y="3471"/>
                  </a:cubicBezTo>
                  <a:lnTo>
                    <a:pt x="8393" y="3471"/>
                  </a:lnTo>
                  <a:cubicBezTo>
                    <a:pt x="8051" y="3471"/>
                    <a:pt x="7782" y="3755"/>
                    <a:pt x="7782" y="4097"/>
                  </a:cubicBezTo>
                  <a:lnTo>
                    <a:pt x="7782" y="11124"/>
                  </a:lnTo>
                  <a:lnTo>
                    <a:pt x="7113" y="11124"/>
                  </a:lnTo>
                  <a:lnTo>
                    <a:pt x="7113" y="5662"/>
                  </a:lnTo>
                  <a:cubicBezTo>
                    <a:pt x="7113" y="5320"/>
                    <a:pt x="6828" y="5036"/>
                    <a:pt x="6487" y="5036"/>
                  </a:cubicBezTo>
                  <a:lnTo>
                    <a:pt x="5406" y="5036"/>
                  </a:lnTo>
                  <a:cubicBezTo>
                    <a:pt x="5064" y="5036"/>
                    <a:pt x="4780" y="5320"/>
                    <a:pt x="4780" y="5662"/>
                  </a:cubicBezTo>
                  <a:lnTo>
                    <a:pt x="4780" y="11124"/>
                  </a:lnTo>
                  <a:lnTo>
                    <a:pt x="4112" y="11124"/>
                  </a:lnTo>
                  <a:lnTo>
                    <a:pt x="4112" y="6870"/>
                  </a:lnTo>
                  <a:cubicBezTo>
                    <a:pt x="4112" y="6529"/>
                    <a:pt x="3841" y="6259"/>
                    <a:pt x="3500" y="6259"/>
                  </a:cubicBezTo>
                  <a:lnTo>
                    <a:pt x="2405" y="6259"/>
                  </a:lnTo>
                  <a:cubicBezTo>
                    <a:pt x="2063" y="6259"/>
                    <a:pt x="1793" y="6529"/>
                    <a:pt x="1793" y="6870"/>
                  </a:cubicBezTo>
                  <a:lnTo>
                    <a:pt x="1793" y="8393"/>
                  </a:lnTo>
                  <a:cubicBezTo>
                    <a:pt x="1793" y="8549"/>
                    <a:pt x="1921" y="8662"/>
                    <a:pt x="2077" y="8662"/>
                  </a:cubicBezTo>
                  <a:cubicBezTo>
                    <a:pt x="2219" y="8662"/>
                    <a:pt x="2348" y="8549"/>
                    <a:pt x="2348" y="8393"/>
                  </a:cubicBezTo>
                  <a:lnTo>
                    <a:pt x="2348" y="6870"/>
                  </a:lnTo>
                  <a:cubicBezTo>
                    <a:pt x="2348" y="6842"/>
                    <a:pt x="2376" y="6813"/>
                    <a:pt x="2405" y="6813"/>
                  </a:cubicBezTo>
                  <a:lnTo>
                    <a:pt x="3500" y="6813"/>
                  </a:lnTo>
                  <a:cubicBezTo>
                    <a:pt x="3528" y="6813"/>
                    <a:pt x="3556" y="6842"/>
                    <a:pt x="3556" y="6870"/>
                  </a:cubicBezTo>
                  <a:lnTo>
                    <a:pt x="3556" y="11124"/>
                  </a:lnTo>
                  <a:lnTo>
                    <a:pt x="2348" y="11124"/>
                  </a:lnTo>
                  <a:lnTo>
                    <a:pt x="2348" y="9587"/>
                  </a:lnTo>
                  <a:cubicBezTo>
                    <a:pt x="2348" y="9430"/>
                    <a:pt x="2219" y="9303"/>
                    <a:pt x="2077" y="9303"/>
                  </a:cubicBezTo>
                  <a:cubicBezTo>
                    <a:pt x="1921" y="9303"/>
                    <a:pt x="1793" y="9430"/>
                    <a:pt x="1793" y="9587"/>
                  </a:cubicBezTo>
                  <a:lnTo>
                    <a:pt x="1793" y="11124"/>
                  </a:lnTo>
                  <a:lnTo>
                    <a:pt x="556" y="11124"/>
                  </a:lnTo>
                  <a:lnTo>
                    <a:pt x="556" y="2390"/>
                  </a:lnTo>
                  <a:cubicBezTo>
                    <a:pt x="556" y="2347"/>
                    <a:pt x="598" y="2318"/>
                    <a:pt x="641" y="2318"/>
                  </a:cubicBezTo>
                  <a:lnTo>
                    <a:pt x="5221" y="2318"/>
                  </a:lnTo>
                  <a:cubicBezTo>
                    <a:pt x="5377" y="2318"/>
                    <a:pt x="5506" y="2191"/>
                    <a:pt x="5506" y="2034"/>
                  </a:cubicBezTo>
                  <a:cubicBezTo>
                    <a:pt x="5506" y="1878"/>
                    <a:pt x="5377" y="1749"/>
                    <a:pt x="5221" y="1749"/>
                  </a:cubicBezTo>
                  <a:lnTo>
                    <a:pt x="641" y="1749"/>
                  </a:lnTo>
                  <a:cubicBezTo>
                    <a:pt x="285" y="1749"/>
                    <a:pt x="0" y="2034"/>
                    <a:pt x="0" y="2390"/>
                  </a:cubicBezTo>
                  <a:lnTo>
                    <a:pt x="0" y="11408"/>
                  </a:lnTo>
                  <a:cubicBezTo>
                    <a:pt x="0" y="11550"/>
                    <a:pt x="129" y="11678"/>
                    <a:pt x="285" y="11678"/>
                  </a:cubicBezTo>
                  <a:lnTo>
                    <a:pt x="15021" y="11678"/>
                  </a:lnTo>
                  <a:cubicBezTo>
                    <a:pt x="15178" y="11678"/>
                    <a:pt x="15306" y="11550"/>
                    <a:pt x="15306" y="11408"/>
                  </a:cubicBezTo>
                  <a:lnTo>
                    <a:pt x="15306" y="2390"/>
                  </a:lnTo>
                  <a:cubicBezTo>
                    <a:pt x="15306" y="2034"/>
                    <a:pt x="15021" y="1749"/>
                    <a:pt x="14666" y="1749"/>
                  </a:cubicBezTo>
                  <a:lnTo>
                    <a:pt x="13940" y="1749"/>
                  </a:lnTo>
                  <a:cubicBezTo>
                    <a:pt x="13784" y="1749"/>
                    <a:pt x="13656" y="1878"/>
                    <a:pt x="13656" y="2034"/>
                  </a:cubicBezTo>
                  <a:cubicBezTo>
                    <a:pt x="13656" y="2191"/>
                    <a:pt x="13784" y="2318"/>
                    <a:pt x="13940" y="2318"/>
                  </a:cubicBezTo>
                  <a:lnTo>
                    <a:pt x="14666" y="2318"/>
                  </a:lnTo>
                  <a:cubicBezTo>
                    <a:pt x="14708" y="2318"/>
                    <a:pt x="14752" y="2347"/>
                    <a:pt x="14752" y="2390"/>
                  </a:cubicBezTo>
                  <a:lnTo>
                    <a:pt x="14752" y="11124"/>
                  </a:lnTo>
                  <a:lnTo>
                    <a:pt x="13102" y="11124"/>
                  </a:lnTo>
                  <a:lnTo>
                    <a:pt x="13102" y="626"/>
                  </a:lnTo>
                  <a:cubicBezTo>
                    <a:pt x="13102" y="285"/>
                    <a:pt x="12817" y="0"/>
                    <a:pt x="12476"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25" name="Google Shape;2401;p46">
              <a:extLst>
                <a:ext uri="{FF2B5EF4-FFF2-40B4-BE49-F238E27FC236}">
                  <a16:creationId xmlns:a16="http://schemas.microsoft.com/office/drawing/2014/main" id="{7F2297DD-2E79-989F-FC28-55F205EA5683}"/>
                </a:ext>
              </a:extLst>
            </p:cNvPr>
            <p:cNvSpPr/>
            <p:nvPr/>
          </p:nvSpPr>
          <p:spPr>
            <a:xfrm>
              <a:off x="4538475" y="1602800"/>
              <a:ext cx="94625" cy="152225"/>
            </a:xfrm>
            <a:custGeom>
              <a:avLst/>
              <a:gdLst/>
              <a:ahLst/>
              <a:cxnLst/>
              <a:rect l="l" t="t" r="r" b="b"/>
              <a:pathLst>
                <a:path w="3785" h="6089" extrusionOk="0">
                  <a:moveTo>
                    <a:pt x="1893" y="0"/>
                  </a:moveTo>
                  <a:cubicBezTo>
                    <a:pt x="1779" y="0"/>
                    <a:pt x="1679" y="57"/>
                    <a:pt x="1594" y="143"/>
                  </a:cubicBezTo>
                  <a:lnTo>
                    <a:pt x="129" y="1835"/>
                  </a:lnTo>
                  <a:cubicBezTo>
                    <a:pt x="29" y="1949"/>
                    <a:pt x="1" y="2106"/>
                    <a:pt x="58" y="2248"/>
                  </a:cubicBezTo>
                  <a:cubicBezTo>
                    <a:pt x="129" y="2390"/>
                    <a:pt x="271" y="2476"/>
                    <a:pt x="414" y="2476"/>
                  </a:cubicBezTo>
                  <a:lnTo>
                    <a:pt x="926" y="2476"/>
                  </a:lnTo>
                  <a:lnTo>
                    <a:pt x="926" y="3115"/>
                  </a:lnTo>
                  <a:cubicBezTo>
                    <a:pt x="926" y="3272"/>
                    <a:pt x="1040" y="3400"/>
                    <a:pt x="1195" y="3400"/>
                  </a:cubicBezTo>
                  <a:cubicBezTo>
                    <a:pt x="1353" y="3400"/>
                    <a:pt x="1480" y="3272"/>
                    <a:pt x="1480" y="3115"/>
                  </a:cubicBezTo>
                  <a:lnTo>
                    <a:pt x="1480" y="2305"/>
                  </a:lnTo>
                  <a:cubicBezTo>
                    <a:pt x="1480" y="2091"/>
                    <a:pt x="1309" y="1907"/>
                    <a:pt x="1096" y="1907"/>
                  </a:cubicBezTo>
                  <a:lnTo>
                    <a:pt x="797" y="1907"/>
                  </a:lnTo>
                  <a:lnTo>
                    <a:pt x="1893" y="655"/>
                  </a:lnTo>
                  <a:lnTo>
                    <a:pt x="2988" y="1907"/>
                  </a:lnTo>
                  <a:lnTo>
                    <a:pt x="2690" y="1907"/>
                  </a:lnTo>
                  <a:cubicBezTo>
                    <a:pt x="2476" y="1907"/>
                    <a:pt x="2305" y="2091"/>
                    <a:pt x="2305" y="2305"/>
                  </a:cubicBezTo>
                  <a:lnTo>
                    <a:pt x="2305" y="5520"/>
                  </a:lnTo>
                  <a:lnTo>
                    <a:pt x="1480" y="5520"/>
                  </a:lnTo>
                  <a:lnTo>
                    <a:pt x="1480" y="4325"/>
                  </a:lnTo>
                  <a:cubicBezTo>
                    <a:pt x="1480" y="4168"/>
                    <a:pt x="1353" y="4040"/>
                    <a:pt x="1195" y="4040"/>
                  </a:cubicBezTo>
                  <a:cubicBezTo>
                    <a:pt x="1040" y="4040"/>
                    <a:pt x="926" y="4168"/>
                    <a:pt x="926" y="4325"/>
                  </a:cubicBezTo>
                  <a:lnTo>
                    <a:pt x="926" y="5605"/>
                  </a:lnTo>
                  <a:cubicBezTo>
                    <a:pt x="926" y="5875"/>
                    <a:pt x="1125" y="6089"/>
                    <a:pt x="1395" y="6089"/>
                  </a:cubicBezTo>
                  <a:lnTo>
                    <a:pt x="2390" y="6089"/>
                  </a:lnTo>
                  <a:cubicBezTo>
                    <a:pt x="2661" y="6089"/>
                    <a:pt x="2874" y="5875"/>
                    <a:pt x="2874" y="5605"/>
                  </a:cubicBezTo>
                  <a:lnTo>
                    <a:pt x="2874" y="2476"/>
                  </a:lnTo>
                  <a:lnTo>
                    <a:pt x="3372" y="2476"/>
                  </a:lnTo>
                  <a:cubicBezTo>
                    <a:pt x="3515" y="2476"/>
                    <a:pt x="3657" y="2390"/>
                    <a:pt x="3727" y="2248"/>
                  </a:cubicBezTo>
                  <a:cubicBezTo>
                    <a:pt x="3784" y="2106"/>
                    <a:pt x="3756" y="1949"/>
                    <a:pt x="3657" y="1835"/>
                  </a:cubicBezTo>
                  <a:lnTo>
                    <a:pt x="2191" y="143"/>
                  </a:lnTo>
                  <a:cubicBezTo>
                    <a:pt x="2121" y="57"/>
                    <a:pt x="2007" y="0"/>
                    <a:pt x="189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1926" name="Google Shape;2477;p46">
            <a:extLst>
              <a:ext uri="{FF2B5EF4-FFF2-40B4-BE49-F238E27FC236}">
                <a16:creationId xmlns:a16="http://schemas.microsoft.com/office/drawing/2014/main" id="{4FB6A708-4D0E-544B-C0F8-D69424CCE4C0}"/>
              </a:ext>
            </a:extLst>
          </p:cNvPr>
          <p:cNvGrpSpPr/>
          <p:nvPr/>
        </p:nvGrpSpPr>
        <p:grpSpPr>
          <a:xfrm>
            <a:off x="756371" y="5051781"/>
            <a:ext cx="589867" cy="640633"/>
            <a:chOff x="2900900" y="3731100"/>
            <a:chExt cx="442400" cy="480475"/>
          </a:xfrm>
        </p:grpSpPr>
        <p:sp>
          <p:nvSpPr>
            <p:cNvPr id="1927" name="Google Shape;2478;p46">
              <a:extLst>
                <a:ext uri="{FF2B5EF4-FFF2-40B4-BE49-F238E27FC236}">
                  <a16:creationId xmlns:a16="http://schemas.microsoft.com/office/drawing/2014/main" id="{5F94CDDF-A6FB-A820-DE5F-73831D87AF34}"/>
                </a:ext>
              </a:extLst>
            </p:cNvPr>
            <p:cNvSpPr/>
            <p:nvPr/>
          </p:nvSpPr>
          <p:spPr>
            <a:xfrm>
              <a:off x="2908025" y="3738225"/>
              <a:ext cx="428175" cy="263550"/>
            </a:xfrm>
            <a:custGeom>
              <a:avLst/>
              <a:gdLst/>
              <a:ahLst/>
              <a:cxnLst/>
              <a:rect l="l" t="t" r="r" b="b"/>
              <a:pathLst>
                <a:path w="17127" h="10542" extrusionOk="0">
                  <a:moveTo>
                    <a:pt x="6870" y="0"/>
                  </a:moveTo>
                  <a:cubicBezTo>
                    <a:pt x="5832" y="0"/>
                    <a:pt x="4935" y="669"/>
                    <a:pt x="4609" y="1608"/>
                  </a:cubicBezTo>
                  <a:cubicBezTo>
                    <a:pt x="4566" y="1608"/>
                    <a:pt x="4523" y="1593"/>
                    <a:pt x="4480" y="1593"/>
                  </a:cubicBezTo>
                  <a:cubicBezTo>
                    <a:pt x="2944" y="1593"/>
                    <a:pt x="1707" y="2845"/>
                    <a:pt x="1707" y="4381"/>
                  </a:cubicBezTo>
                  <a:cubicBezTo>
                    <a:pt x="1707" y="4880"/>
                    <a:pt x="1834" y="5349"/>
                    <a:pt x="2077" y="5762"/>
                  </a:cubicBezTo>
                  <a:cubicBezTo>
                    <a:pt x="896" y="5918"/>
                    <a:pt x="0" y="6928"/>
                    <a:pt x="0" y="8137"/>
                  </a:cubicBezTo>
                  <a:cubicBezTo>
                    <a:pt x="0" y="9460"/>
                    <a:pt x="1066" y="10541"/>
                    <a:pt x="2403" y="10541"/>
                  </a:cubicBezTo>
                  <a:lnTo>
                    <a:pt x="14737" y="10541"/>
                  </a:lnTo>
                  <a:cubicBezTo>
                    <a:pt x="16059" y="10541"/>
                    <a:pt x="17126" y="9460"/>
                    <a:pt x="17126" y="8137"/>
                  </a:cubicBezTo>
                  <a:cubicBezTo>
                    <a:pt x="17126" y="6928"/>
                    <a:pt x="16230" y="5918"/>
                    <a:pt x="15063" y="5762"/>
                  </a:cubicBezTo>
                  <a:cubicBezTo>
                    <a:pt x="15291" y="5349"/>
                    <a:pt x="15433" y="4880"/>
                    <a:pt x="15433" y="4381"/>
                  </a:cubicBezTo>
                  <a:cubicBezTo>
                    <a:pt x="15433" y="2845"/>
                    <a:pt x="14181" y="1593"/>
                    <a:pt x="12660" y="1593"/>
                  </a:cubicBezTo>
                  <a:cubicBezTo>
                    <a:pt x="12603" y="1593"/>
                    <a:pt x="12560" y="1608"/>
                    <a:pt x="12518" y="1608"/>
                  </a:cubicBezTo>
                  <a:cubicBezTo>
                    <a:pt x="12190" y="669"/>
                    <a:pt x="11294" y="0"/>
                    <a:pt x="10255" y="0"/>
                  </a:cubicBezTo>
                  <a:cubicBezTo>
                    <a:pt x="9601" y="0"/>
                    <a:pt x="9004" y="271"/>
                    <a:pt x="8563" y="698"/>
                  </a:cubicBezTo>
                  <a:cubicBezTo>
                    <a:pt x="8136" y="271"/>
                    <a:pt x="7539" y="0"/>
                    <a:pt x="6870" y="0"/>
                  </a:cubicBezTo>
                  <a:close/>
                </a:path>
              </a:pathLst>
            </a:custGeom>
            <a:solidFill>
              <a:srgbClr val="FF8AD8"/>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28" name="Google Shape;2479;p46">
              <a:extLst>
                <a:ext uri="{FF2B5EF4-FFF2-40B4-BE49-F238E27FC236}">
                  <a16:creationId xmlns:a16="http://schemas.microsoft.com/office/drawing/2014/main" id="{B2C52709-59CB-9F4F-22E1-244F8CFBFC8D}"/>
                </a:ext>
              </a:extLst>
            </p:cNvPr>
            <p:cNvSpPr/>
            <p:nvPr/>
          </p:nvSpPr>
          <p:spPr>
            <a:xfrm>
              <a:off x="2908025" y="3738225"/>
              <a:ext cx="418550" cy="263550"/>
            </a:xfrm>
            <a:custGeom>
              <a:avLst/>
              <a:gdLst/>
              <a:ahLst/>
              <a:cxnLst/>
              <a:rect l="l" t="t" r="r" b="b"/>
              <a:pathLst>
                <a:path w="16742" h="10542" extrusionOk="0">
                  <a:moveTo>
                    <a:pt x="6870" y="0"/>
                  </a:moveTo>
                  <a:cubicBezTo>
                    <a:pt x="5832" y="0"/>
                    <a:pt x="4935" y="669"/>
                    <a:pt x="4609" y="1608"/>
                  </a:cubicBezTo>
                  <a:cubicBezTo>
                    <a:pt x="4566" y="1608"/>
                    <a:pt x="4523" y="1593"/>
                    <a:pt x="4480" y="1593"/>
                  </a:cubicBezTo>
                  <a:cubicBezTo>
                    <a:pt x="2944" y="1593"/>
                    <a:pt x="1707" y="2845"/>
                    <a:pt x="1707" y="4381"/>
                  </a:cubicBezTo>
                  <a:cubicBezTo>
                    <a:pt x="1707" y="4880"/>
                    <a:pt x="1834" y="5349"/>
                    <a:pt x="2077" y="5762"/>
                  </a:cubicBezTo>
                  <a:cubicBezTo>
                    <a:pt x="896" y="5918"/>
                    <a:pt x="0" y="6928"/>
                    <a:pt x="0" y="8137"/>
                  </a:cubicBezTo>
                  <a:cubicBezTo>
                    <a:pt x="0" y="9460"/>
                    <a:pt x="1066" y="10541"/>
                    <a:pt x="2403" y="10541"/>
                  </a:cubicBezTo>
                  <a:lnTo>
                    <a:pt x="14737" y="10541"/>
                  </a:lnTo>
                  <a:cubicBezTo>
                    <a:pt x="15575" y="10541"/>
                    <a:pt x="16315" y="10100"/>
                    <a:pt x="16742" y="9432"/>
                  </a:cubicBezTo>
                  <a:lnTo>
                    <a:pt x="5106" y="9432"/>
                  </a:lnTo>
                  <a:cubicBezTo>
                    <a:pt x="3784" y="9432"/>
                    <a:pt x="2716" y="8464"/>
                    <a:pt x="2716" y="7255"/>
                  </a:cubicBezTo>
                  <a:cubicBezTo>
                    <a:pt x="2716" y="6331"/>
                    <a:pt x="3357" y="5534"/>
                    <a:pt x="4267" y="5221"/>
                  </a:cubicBezTo>
                  <a:cubicBezTo>
                    <a:pt x="4509" y="5136"/>
                    <a:pt x="4637" y="4880"/>
                    <a:pt x="4552" y="4637"/>
                  </a:cubicBezTo>
                  <a:cubicBezTo>
                    <a:pt x="4467" y="4381"/>
                    <a:pt x="4410" y="4125"/>
                    <a:pt x="4410" y="3841"/>
                  </a:cubicBezTo>
                  <a:cubicBezTo>
                    <a:pt x="4410" y="2462"/>
                    <a:pt x="5661" y="1324"/>
                    <a:pt x="7183" y="1324"/>
                  </a:cubicBezTo>
                  <a:cubicBezTo>
                    <a:pt x="7268" y="1324"/>
                    <a:pt x="7340" y="1280"/>
                    <a:pt x="7382" y="1210"/>
                  </a:cubicBezTo>
                  <a:cubicBezTo>
                    <a:pt x="7539" y="868"/>
                    <a:pt x="7795" y="569"/>
                    <a:pt x="8108" y="342"/>
                  </a:cubicBezTo>
                  <a:cubicBezTo>
                    <a:pt x="7752" y="129"/>
                    <a:pt x="7325" y="0"/>
                    <a:pt x="6870"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29" name="Google Shape;2480;p46">
              <a:extLst>
                <a:ext uri="{FF2B5EF4-FFF2-40B4-BE49-F238E27FC236}">
                  <a16:creationId xmlns:a16="http://schemas.microsoft.com/office/drawing/2014/main" id="{F99AF8F1-9F12-FBDD-3ECD-3BAAAB12AD10}"/>
                </a:ext>
              </a:extLst>
            </p:cNvPr>
            <p:cNvSpPr/>
            <p:nvPr/>
          </p:nvSpPr>
          <p:spPr>
            <a:xfrm>
              <a:off x="3061975" y="3955275"/>
              <a:ext cx="146550" cy="249175"/>
            </a:xfrm>
            <a:custGeom>
              <a:avLst/>
              <a:gdLst/>
              <a:ahLst/>
              <a:cxnLst/>
              <a:rect l="l" t="t" r="r" b="b"/>
              <a:pathLst>
                <a:path w="5862" h="9967" extrusionOk="0">
                  <a:moveTo>
                    <a:pt x="2875" y="1"/>
                  </a:moveTo>
                  <a:cubicBezTo>
                    <a:pt x="2837" y="1"/>
                    <a:pt x="2798" y="21"/>
                    <a:pt x="2775" y="67"/>
                  </a:cubicBezTo>
                  <a:lnTo>
                    <a:pt x="72" y="5258"/>
                  </a:lnTo>
                  <a:cubicBezTo>
                    <a:pt x="1" y="5400"/>
                    <a:pt x="101" y="5571"/>
                    <a:pt x="257" y="5571"/>
                  </a:cubicBezTo>
                  <a:lnTo>
                    <a:pt x="2604" y="5571"/>
                  </a:lnTo>
                  <a:lnTo>
                    <a:pt x="1466" y="9825"/>
                  </a:lnTo>
                  <a:cubicBezTo>
                    <a:pt x="1448" y="9908"/>
                    <a:pt x="1507" y="9967"/>
                    <a:pt x="1571" y="9967"/>
                  </a:cubicBezTo>
                  <a:cubicBezTo>
                    <a:pt x="1605" y="9967"/>
                    <a:pt x="1640" y="9950"/>
                    <a:pt x="1666" y="9910"/>
                  </a:cubicBezTo>
                  <a:lnTo>
                    <a:pt x="5776" y="3551"/>
                  </a:lnTo>
                  <a:cubicBezTo>
                    <a:pt x="5861" y="3409"/>
                    <a:pt x="5762" y="3225"/>
                    <a:pt x="5605" y="3225"/>
                  </a:cubicBezTo>
                  <a:lnTo>
                    <a:pt x="2946" y="3225"/>
                  </a:lnTo>
                  <a:lnTo>
                    <a:pt x="2988" y="124"/>
                  </a:lnTo>
                  <a:cubicBezTo>
                    <a:pt x="2988" y="47"/>
                    <a:pt x="2932" y="1"/>
                    <a:pt x="2875"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30" name="Google Shape;2481;p46">
              <a:extLst>
                <a:ext uri="{FF2B5EF4-FFF2-40B4-BE49-F238E27FC236}">
                  <a16:creationId xmlns:a16="http://schemas.microsoft.com/office/drawing/2014/main" id="{A24EB9C0-6CFF-5EF1-711F-A49CF0A558DD}"/>
                </a:ext>
              </a:extLst>
            </p:cNvPr>
            <p:cNvSpPr/>
            <p:nvPr/>
          </p:nvSpPr>
          <p:spPr>
            <a:xfrm>
              <a:off x="3061975" y="3955275"/>
              <a:ext cx="91075" cy="249175"/>
            </a:xfrm>
            <a:custGeom>
              <a:avLst/>
              <a:gdLst/>
              <a:ahLst/>
              <a:cxnLst/>
              <a:rect l="l" t="t" r="r" b="b"/>
              <a:pathLst>
                <a:path w="3643" h="9967" extrusionOk="0">
                  <a:moveTo>
                    <a:pt x="2875" y="1"/>
                  </a:moveTo>
                  <a:cubicBezTo>
                    <a:pt x="2837" y="1"/>
                    <a:pt x="2798" y="21"/>
                    <a:pt x="2775" y="67"/>
                  </a:cubicBezTo>
                  <a:lnTo>
                    <a:pt x="72" y="5258"/>
                  </a:lnTo>
                  <a:cubicBezTo>
                    <a:pt x="1" y="5400"/>
                    <a:pt x="101" y="5571"/>
                    <a:pt x="257" y="5571"/>
                  </a:cubicBezTo>
                  <a:lnTo>
                    <a:pt x="2604" y="5571"/>
                  </a:lnTo>
                  <a:lnTo>
                    <a:pt x="1466" y="9825"/>
                  </a:lnTo>
                  <a:cubicBezTo>
                    <a:pt x="1448" y="9908"/>
                    <a:pt x="1507" y="9967"/>
                    <a:pt x="1571" y="9967"/>
                  </a:cubicBezTo>
                  <a:cubicBezTo>
                    <a:pt x="1605" y="9967"/>
                    <a:pt x="1640" y="9950"/>
                    <a:pt x="1666" y="9910"/>
                  </a:cubicBezTo>
                  <a:lnTo>
                    <a:pt x="2817" y="8131"/>
                  </a:lnTo>
                  <a:lnTo>
                    <a:pt x="3600" y="5201"/>
                  </a:lnTo>
                  <a:cubicBezTo>
                    <a:pt x="3642" y="5031"/>
                    <a:pt x="3515" y="4860"/>
                    <a:pt x="3329" y="4860"/>
                  </a:cubicBezTo>
                  <a:lnTo>
                    <a:pt x="1338" y="4860"/>
                  </a:lnTo>
                  <a:cubicBezTo>
                    <a:pt x="1196" y="4860"/>
                    <a:pt x="1082" y="4689"/>
                    <a:pt x="1167" y="4562"/>
                  </a:cubicBezTo>
                  <a:lnTo>
                    <a:pt x="2974" y="1063"/>
                  </a:lnTo>
                  <a:lnTo>
                    <a:pt x="2988" y="124"/>
                  </a:lnTo>
                  <a:cubicBezTo>
                    <a:pt x="2988" y="47"/>
                    <a:pt x="2932" y="1"/>
                    <a:pt x="2875"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31" name="Google Shape;2482;p46">
              <a:extLst>
                <a:ext uri="{FF2B5EF4-FFF2-40B4-BE49-F238E27FC236}">
                  <a16:creationId xmlns:a16="http://schemas.microsoft.com/office/drawing/2014/main" id="{DCDC64B8-9DB2-4C26-D758-DD77EF15DF43}"/>
                </a:ext>
              </a:extLst>
            </p:cNvPr>
            <p:cNvSpPr/>
            <p:nvPr/>
          </p:nvSpPr>
          <p:spPr>
            <a:xfrm>
              <a:off x="2900900" y="3821550"/>
              <a:ext cx="182450" cy="186950"/>
            </a:xfrm>
            <a:custGeom>
              <a:avLst/>
              <a:gdLst/>
              <a:ahLst/>
              <a:cxnLst/>
              <a:rect l="l" t="t" r="r" b="b"/>
              <a:pathLst>
                <a:path w="7298" h="7478" extrusionOk="0">
                  <a:moveTo>
                    <a:pt x="2094" y="0"/>
                  </a:moveTo>
                  <a:cubicBezTo>
                    <a:pt x="1973" y="0"/>
                    <a:pt x="1857" y="90"/>
                    <a:pt x="1821" y="210"/>
                  </a:cubicBezTo>
                  <a:cubicBezTo>
                    <a:pt x="1750" y="479"/>
                    <a:pt x="1708" y="764"/>
                    <a:pt x="1708" y="1048"/>
                  </a:cubicBezTo>
                  <a:cubicBezTo>
                    <a:pt x="1708" y="1447"/>
                    <a:pt x="1793" y="1860"/>
                    <a:pt x="1949" y="2230"/>
                  </a:cubicBezTo>
                  <a:cubicBezTo>
                    <a:pt x="811" y="2556"/>
                    <a:pt x="1" y="3595"/>
                    <a:pt x="1" y="4804"/>
                  </a:cubicBezTo>
                  <a:cubicBezTo>
                    <a:pt x="1" y="6283"/>
                    <a:pt x="1209" y="7478"/>
                    <a:pt x="2688" y="7478"/>
                  </a:cubicBezTo>
                  <a:lnTo>
                    <a:pt x="7013" y="7478"/>
                  </a:lnTo>
                  <a:cubicBezTo>
                    <a:pt x="7170" y="7478"/>
                    <a:pt x="7297" y="7364"/>
                    <a:pt x="7297" y="7208"/>
                  </a:cubicBezTo>
                  <a:cubicBezTo>
                    <a:pt x="7297" y="7051"/>
                    <a:pt x="7170" y="6924"/>
                    <a:pt x="7013" y="6924"/>
                  </a:cubicBezTo>
                  <a:lnTo>
                    <a:pt x="2688" y="6924"/>
                  </a:lnTo>
                  <a:cubicBezTo>
                    <a:pt x="1522" y="6924"/>
                    <a:pt x="570" y="5970"/>
                    <a:pt x="570" y="4804"/>
                  </a:cubicBezTo>
                  <a:cubicBezTo>
                    <a:pt x="570" y="3751"/>
                    <a:pt x="1351" y="2855"/>
                    <a:pt x="2375" y="2713"/>
                  </a:cubicBezTo>
                  <a:lnTo>
                    <a:pt x="2973" y="2713"/>
                  </a:lnTo>
                  <a:cubicBezTo>
                    <a:pt x="3130" y="2713"/>
                    <a:pt x="3244" y="2585"/>
                    <a:pt x="3244" y="2429"/>
                  </a:cubicBezTo>
                  <a:cubicBezTo>
                    <a:pt x="3244" y="2272"/>
                    <a:pt x="3130" y="2144"/>
                    <a:pt x="2973" y="2144"/>
                  </a:cubicBezTo>
                  <a:lnTo>
                    <a:pt x="2533" y="2144"/>
                  </a:lnTo>
                  <a:cubicBezTo>
                    <a:pt x="2362" y="1803"/>
                    <a:pt x="2276" y="1433"/>
                    <a:pt x="2276" y="1048"/>
                  </a:cubicBezTo>
                  <a:cubicBezTo>
                    <a:pt x="2276" y="821"/>
                    <a:pt x="2305" y="593"/>
                    <a:pt x="2362" y="366"/>
                  </a:cubicBezTo>
                  <a:cubicBezTo>
                    <a:pt x="2404" y="210"/>
                    <a:pt x="2319" y="53"/>
                    <a:pt x="2163" y="11"/>
                  </a:cubicBezTo>
                  <a:cubicBezTo>
                    <a:pt x="2140" y="4"/>
                    <a:pt x="2117" y="0"/>
                    <a:pt x="2094" y="0"/>
                  </a:cubicBezTo>
                  <a:close/>
                </a:path>
              </a:pathLst>
            </a:custGeom>
            <a:solidFill>
              <a:srgbClr val="000000"/>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32" name="Google Shape;2483;p46">
              <a:extLst>
                <a:ext uri="{FF2B5EF4-FFF2-40B4-BE49-F238E27FC236}">
                  <a16:creationId xmlns:a16="http://schemas.microsoft.com/office/drawing/2014/main" id="{31024C26-F822-691A-F00D-449034B4C56D}"/>
                </a:ext>
              </a:extLst>
            </p:cNvPr>
            <p:cNvSpPr/>
            <p:nvPr/>
          </p:nvSpPr>
          <p:spPr>
            <a:xfrm>
              <a:off x="2959575" y="3731100"/>
              <a:ext cx="383725" cy="277400"/>
            </a:xfrm>
            <a:custGeom>
              <a:avLst/>
              <a:gdLst/>
              <a:ahLst/>
              <a:cxnLst/>
              <a:rect l="l" t="t" r="r" b="b"/>
              <a:pathLst>
                <a:path w="15349" h="11096" extrusionOk="0">
                  <a:moveTo>
                    <a:pt x="4808" y="1"/>
                  </a:moveTo>
                  <a:cubicBezTo>
                    <a:pt x="3727" y="1"/>
                    <a:pt x="2774" y="670"/>
                    <a:pt x="2361" y="1609"/>
                  </a:cubicBezTo>
                  <a:cubicBezTo>
                    <a:pt x="1494" y="1622"/>
                    <a:pt x="669" y="2007"/>
                    <a:pt x="100" y="2661"/>
                  </a:cubicBezTo>
                  <a:cubicBezTo>
                    <a:pt x="0" y="2775"/>
                    <a:pt x="15" y="2959"/>
                    <a:pt x="129" y="3060"/>
                  </a:cubicBezTo>
                  <a:cubicBezTo>
                    <a:pt x="186" y="3102"/>
                    <a:pt x="256" y="3130"/>
                    <a:pt x="313" y="3130"/>
                  </a:cubicBezTo>
                  <a:cubicBezTo>
                    <a:pt x="398" y="3130"/>
                    <a:pt x="470" y="3088"/>
                    <a:pt x="527" y="3031"/>
                  </a:cubicBezTo>
                  <a:cubicBezTo>
                    <a:pt x="954" y="2547"/>
                    <a:pt x="1551" y="2235"/>
                    <a:pt x="2177" y="2178"/>
                  </a:cubicBezTo>
                  <a:lnTo>
                    <a:pt x="2177" y="2178"/>
                  </a:lnTo>
                  <a:cubicBezTo>
                    <a:pt x="2148" y="2348"/>
                    <a:pt x="2134" y="2519"/>
                    <a:pt x="2134" y="2690"/>
                  </a:cubicBezTo>
                  <a:cubicBezTo>
                    <a:pt x="2134" y="2846"/>
                    <a:pt x="2262" y="2974"/>
                    <a:pt x="2418" y="2974"/>
                  </a:cubicBezTo>
                  <a:cubicBezTo>
                    <a:pt x="2575" y="2974"/>
                    <a:pt x="2703" y="2846"/>
                    <a:pt x="2703" y="2690"/>
                  </a:cubicBezTo>
                  <a:cubicBezTo>
                    <a:pt x="2703" y="1523"/>
                    <a:pt x="3641" y="570"/>
                    <a:pt x="4808" y="570"/>
                  </a:cubicBezTo>
                  <a:cubicBezTo>
                    <a:pt x="5377" y="570"/>
                    <a:pt x="5904" y="784"/>
                    <a:pt x="6302" y="1182"/>
                  </a:cubicBezTo>
                  <a:cubicBezTo>
                    <a:pt x="6359" y="1239"/>
                    <a:pt x="6430" y="1267"/>
                    <a:pt x="6501" y="1267"/>
                  </a:cubicBezTo>
                  <a:cubicBezTo>
                    <a:pt x="6572" y="1267"/>
                    <a:pt x="6643" y="1239"/>
                    <a:pt x="6700" y="1182"/>
                  </a:cubicBezTo>
                  <a:cubicBezTo>
                    <a:pt x="7099" y="784"/>
                    <a:pt x="7624" y="570"/>
                    <a:pt x="8193" y="570"/>
                  </a:cubicBezTo>
                  <a:cubicBezTo>
                    <a:pt x="9360" y="570"/>
                    <a:pt x="10313" y="1523"/>
                    <a:pt x="10313" y="2690"/>
                  </a:cubicBezTo>
                  <a:cubicBezTo>
                    <a:pt x="10313" y="2846"/>
                    <a:pt x="10441" y="2974"/>
                    <a:pt x="10598" y="2974"/>
                  </a:cubicBezTo>
                  <a:cubicBezTo>
                    <a:pt x="10754" y="2974"/>
                    <a:pt x="10868" y="2846"/>
                    <a:pt x="10868" y="2690"/>
                  </a:cubicBezTo>
                  <a:cubicBezTo>
                    <a:pt x="10868" y="2519"/>
                    <a:pt x="10854" y="2348"/>
                    <a:pt x="10825" y="2178"/>
                  </a:cubicBezTo>
                  <a:lnTo>
                    <a:pt x="10825" y="2178"/>
                  </a:lnTo>
                  <a:cubicBezTo>
                    <a:pt x="12091" y="2291"/>
                    <a:pt x="13087" y="3372"/>
                    <a:pt x="13087" y="4666"/>
                  </a:cubicBezTo>
                  <a:cubicBezTo>
                    <a:pt x="13087" y="5051"/>
                    <a:pt x="13001" y="5421"/>
                    <a:pt x="12830" y="5762"/>
                  </a:cubicBezTo>
                  <a:lnTo>
                    <a:pt x="12461" y="5762"/>
                  </a:lnTo>
                  <a:cubicBezTo>
                    <a:pt x="12305" y="5762"/>
                    <a:pt x="12176" y="5890"/>
                    <a:pt x="12176" y="6047"/>
                  </a:cubicBezTo>
                  <a:cubicBezTo>
                    <a:pt x="12176" y="6203"/>
                    <a:pt x="12305" y="6331"/>
                    <a:pt x="12461" y="6331"/>
                  </a:cubicBezTo>
                  <a:lnTo>
                    <a:pt x="12973" y="6331"/>
                  </a:lnTo>
                  <a:cubicBezTo>
                    <a:pt x="14012" y="6473"/>
                    <a:pt x="14793" y="7369"/>
                    <a:pt x="14793" y="8422"/>
                  </a:cubicBezTo>
                  <a:cubicBezTo>
                    <a:pt x="14793" y="9588"/>
                    <a:pt x="13841" y="10542"/>
                    <a:pt x="12675" y="10542"/>
                  </a:cubicBezTo>
                  <a:lnTo>
                    <a:pt x="8193" y="10542"/>
                  </a:lnTo>
                  <a:cubicBezTo>
                    <a:pt x="8037" y="10542"/>
                    <a:pt x="7909" y="10669"/>
                    <a:pt x="7909" y="10826"/>
                  </a:cubicBezTo>
                  <a:cubicBezTo>
                    <a:pt x="7909" y="10982"/>
                    <a:pt x="8037" y="11096"/>
                    <a:pt x="8193" y="11096"/>
                  </a:cubicBezTo>
                  <a:lnTo>
                    <a:pt x="12675" y="11096"/>
                  </a:lnTo>
                  <a:cubicBezTo>
                    <a:pt x="14154" y="11096"/>
                    <a:pt x="15349" y="9901"/>
                    <a:pt x="15349" y="8422"/>
                  </a:cubicBezTo>
                  <a:cubicBezTo>
                    <a:pt x="15349" y="7213"/>
                    <a:pt x="14537" y="6174"/>
                    <a:pt x="13414" y="5848"/>
                  </a:cubicBezTo>
                  <a:cubicBezTo>
                    <a:pt x="13570" y="5478"/>
                    <a:pt x="13656" y="5065"/>
                    <a:pt x="13656" y="4666"/>
                  </a:cubicBezTo>
                  <a:cubicBezTo>
                    <a:pt x="13656" y="2988"/>
                    <a:pt x="12305" y="1637"/>
                    <a:pt x="10640" y="1609"/>
                  </a:cubicBezTo>
                  <a:cubicBezTo>
                    <a:pt x="10228" y="670"/>
                    <a:pt x="9289" y="1"/>
                    <a:pt x="8193" y="1"/>
                  </a:cubicBezTo>
                  <a:cubicBezTo>
                    <a:pt x="7567" y="1"/>
                    <a:pt x="6985" y="215"/>
                    <a:pt x="6501" y="598"/>
                  </a:cubicBezTo>
                  <a:cubicBezTo>
                    <a:pt x="6031" y="215"/>
                    <a:pt x="5434" y="1"/>
                    <a:pt x="4808"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33" name="Google Shape;2484;p46">
              <a:extLst>
                <a:ext uri="{FF2B5EF4-FFF2-40B4-BE49-F238E27FC236}">
                  <a16:creationId xmlns:a16="http://schemas.microsoft.com/office/drawing/2014/main" id="{E03F7559-9276-6962-AB38-EB3EACE4E45C}"/>
                </a:ext>
              </a:extLst>
            </p:cNvPr>
            <p:cNvSpPr/>
            <p:nvPr/>
          </p:nvSpPr>
          <p:spPr>
            <a:xfrm>
              <a:off x="3055575" y="3948125"/>
              <a:ext cx="159350" cy="263450"/>
            </a:xfrm>
            <a:custGeom>
              <a:avLst/>
              <a:gdLst/>
              <a:ahLst/>
              <a:cxnLst/>
              <a:rect l="l" t="t" r="r" b="b"/>
              <a:pathLst>
                <a:path w="6374" h="10538" extrusionOk="0">
                  <a:moveTo>
                    <a:pt x="3134" y="0"/>
                  </a:moveTo>
                  <a:cubicBezTo>
                    <a:pt x="2984" y="0"/>
                    <a:pt x="2846" y="83"/>
                    <a:pt x="2775" y="224"/>
                  </a:cubicBezTo>
                  <a:lnTo>
                    <a:pt x="72" y="5417"/>
                  </a:lnTo>
                  <a:cubicBezTo>
                    <a:pt x="1" y="5573"/>
                    <a:pt x="1" y="5758"/>
                    <a:pt x="101" y="5900"/>
                  </a:cubicBezTo>
                  <a:cubicBezTo>
                    <a:pt x="186" y="6043"/>
                    <a:pt x="342" y="6142"/>
                    <a:pt x="513" y="6142"/>
                  </a:cubicBezTo>
                  <a:lnTo>
                    <a:pt x="2490" y="6142"/>
                  </a:lnTo>
                  <a:lnTo>
                    <a:pt x="1452" y="10039"/>
                  </a:lnTo>
                  <a:cubicBezTo>
                    <a:pt x="1395" y="10225"/>
                    <a:pt x="1495" y="10424"/>
                    <a:pt x="1665" y="10494"/>
                  </a:cubicBezTo>
                  <a:cubicBezTo>
                    <a:pt x="1722" y="10523"/>
                    <a:pt x="1779" y="10537"/>
                    <a:pt x="1836" y="10537"/>
                  </a:cubicBezTo>
                  <a:cubicBezTo>
                    <a:pt x="1964" y="10537"/>
                    <a:pt x="2092" y="10466"/>
                    <a:pt x="2163" y="10352"/>
                  </a:cubicBezTo>
                  <a:lnTo>
                    <a:pt x="4340" y="6995"/>
                  </a:lnTo>
                  <a:cubicBezTo>
                    <a:pt x="4410" y="6853"/>
                    <a:pt x="4382" y="6682"/>
                    <a:pt x="4254" y="6597"/>
                  </a:cubicBezTo>
                  <a:cubicBezTo>
                    <a:pt x="4204" y="6567"/>
                    <a:pt x="4150" y="6552"/>
                    <a:pt x="4098" y="6552"/>
                  </a:cubicBezTo>
                  <a:cubicBezTo>
                    <a:pt x="4002" y="6552"/>
                    <a:pt x="3911" y="6600"/>
                    <a:pt x="3856" y="6682"/>
                  </a:cubicBezTo>
                  <a:lnTo>
                    <a:pt x="2277" y="9129"/>
                  </a:lnTo>
                  <a:lnTo>
                    <a:pt x="3130" y="5929"/>
                  </a:lnTo>
                  <a:cubicBezTo>
                    <a:pt x="3158" y="5843"/>
                    <a:pt x="3130" y="5758"/>
                    <a:pt x="3088" y="5686"/>
                  </a:cubicBezTo>
                  <a:cubicBezTo>
                    <a:pt x="3031" y="5616"/>
                    <a:pt x="2946" y="5573"/>
                    <a:pt x="2860" y="5573"/>
                  </a:cubicBezTo>
                  <a:lnTo>
                    <a:pt x="641" y="5573"/>
                  </a:lnTo>
                  <a:lnTo>
                    <a:pt x="2946" y="1121"/>
                  </a:lnTo>
                  <a:lnTo>
                    <a:pt x="2917" y="3511"/>
                  </a:lnTo>
                  <a:cubicBezTo>
                    <a:pt x="2917" y="3581"/>
                    <a:pt x="2946" y="3653"/>
                    <a:pt x="3003" y="3710"/>
                  </a:cubicBezTo>
                  <a:cubicBezTo>
                    <a:pt x="3059" y="3767"/>
                    <a:pt x="3130" y="3795"/>
                    <a:pt x="3202" y="3795"/>
                  </a:cubicBezTo>
                  <a:lnTo>
                    <a:pt x="5719" y="3795"/>
                  </a:lnTo>
                  <a:lnTo>
                    <a:pt x="4510" y="5658"/>
                  </a:lnTo>
                  <a:cubicBezTo>
                    <a:pt x="4425" y="5800"/>
                    <a:pt x="4467" y="5971"/>
                    <a:pt x="4596" y="6056"/>
                  </a:cubicBezTo>
                  <a:cubicBezTo>
                    <a:pt x="4641" y="6087"/>
                    <a:pt x="4694" y="6101"/>
                    <a:pt x="4746" y="6101"/>
                  </a:cubicBezTo>
                  <a:cubicBezTo>
                    <a:pt x="4842" y="6101"/>
                    <a:pt x="4939" y="6054"/>
                    <a:pt x="4994" y="5971"/>
                  </a:cubicBezTo>
                  <a:lnTo>
                    <a:pt x="6274" y="3994"/>
                  </a:lnTo>
                  <a:cubicBezTo>
                    <a:pt x="6373" y="3837"/>
                    <a:pt x="6373" y="3638"/>
                    <a:pt x="6288" y="3482"/>
                  </a:cubicBezTo>
                  <a:cubicBezTo>
                    <a:pt x="6203" y="3325"/>
                    <a:pt x="6032" y="3226"/>
                    <a:pt x="5861" y="3226"/>
                  </a:cubicBezTo>
                  <a:lnTo>
                    <a:pt x="3486" y="3226"/>
                  </a:lnTo>
                  <a:lnTo>
                    <a:pt x="3528" y="410"/>
                  </a:lnTo>
                  <a:cubicBezTo>
                    <a:pt x="3528" y="224"/>
                    <a:pt x="3401" y="68"/>
                    <a:pt x="3230" y="11"/>
                  </a:cubicBezTo>
                  <a:cubicBezTo>
                    <a:pt x="3198" y="4"/>
                    <a:pt x="3166" y="0"/>
                    <a:pt x="3134"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34" name="Google Shape;2485;p46">
              <a:extLst>
                <a:ext uri="{FF2B5EF4-FFF2-40B4-BE49-F238E27FC236}">
                  <a16:creationId xmlns:a16="http://schemas.microsoft.com/office/drawing/2014/main" id="{C35D2936-ECF6-CA3D-C886-2EF586F65979}"/>
                </a:ext>
              </a:extLst>
            </p:cNvPr>
            <p:cNvSpPr/>
            <p:nvPr/>
          </p:nvSpPr>
          <p:spPr>
            <a:xfrm>
              <a:off x="3090800" y="3798025"/>
              <a:ext cx="62600" cy="56525"/>
            </a:xfrm>
            <a:custGeom>
              <a:avLst/>
              <a:gdLst/>
              <a:ahLst/>
              <a:cxnLst/>
              <a:rect l="l" t="t" r="r" b="b"/>
              <a:pathLst>
                <a:path w="2504" h="2261" extrusionOk="0">
                  <a:moveTo>
                    <a:pt x="325" y="1"/>
                  </a:moveTo>
                  <a:cubicBezTo>
                    <a:pt x="226" y="1"/>
                    <a:pt x="133" y="54"/>
                    <a:pt x="86" y="140"/>
                  </a:cubicBezTo>
                  <a:cubicBezTo>
                    <a:pt x="0" y="282"/>
                    <a:pt x="57" y="453"/>
                    <a:pt x="185" y="525"/>
                  </a:cubicBezTo>
                  <a:cubicBezTo>
                    <a:pt x="668" y="795"/>
                    <a:pt x="968" y="1307"/>
                    <a:pt x="968" y="1862"/>
                  </a:cubicBezTo>
                  <a:lnTo>
                    <a:pt x="968" y="1989"/>
                  </a:lnTo>
                  <a:cubicBezTo>
                    <a:pt x="968" y="2132"/>
                    <a:pt x="1095" y="2260"/>
                    <a:pt x="1252" y="2260"/>
                  </a:cubicBezTo>
                  <a:cubicBezTo>
                    <a:pt x="1408" y="2260"/>
                    <a:pt x="1537" y="2132"/>
                    <a:pt x="1537" y="1989"/>
                  </a:cubicBezTo>
                  <a:lnTo>
                    <a:pt x="1537" y="1862"/>
                  </a:lnTo>
                  <a:cubicBezTo>
                    <a:pt x="1537" y="1307"/>
                    <a:pt x="1835" y="795"/>
                    <a:pt x="2318" y="525"/>
                  </a:cubicBezTo>
                  <a:cubicBezTo>
                    <a:pt x="2461" y="453"/>
                    <a:pt x="2504" y="282"/>
                    <a:pt x="2432" y="140"/>
                  </a:cubicBezTo>
                  <a:cubicBezTo>
                    <a:pt x="2375" y="54"/>
                    <a:pt x="2279" y="1"/>
                    <a:pt x="2183" y="1"/>
                  </a:cubicBezTo>
                  <a:cubicBezTo>
                    <a:pt x="2137" y="1"/>
                    <a:pt x="2090" y="13"/>
                    <a:pt x="2049" y="41"/>
                  </a:cubicBezTo>
                  <a:cubicBezTo>
                    <a:pt x="1707" y="226"/>
                    <a:pt x="1437" y="496"/>
                    <a:pt x="1252" y="809"/>
                  </a:cubicBezTo>
                  <a:cubicBezTo>
                    <a:pt x="1067" y="496"/>
                    <a:pt x="797" y="226"/>
                    <a:pt x="469" y="41"/>
                  </a:cubicBezTo>
                  <a:cubicBezTo>
                    <a:pt x="423" y="13"/>
                    <a:pt x="373" y="1"/>
                    <a:pt x="325"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35" name="Google Shape;2486;p46">
              <a:extLst>
                <a:ext uri="{FF2B5EF4-FFF2-40B4-BE49-F238E27FC236}">
                  <a16:creationId xmlns:a16="http://schemas.microsoft.com/office/drawing/2014/main" id="{8E07BB48-B4A6-551D-97DE-BE6A8FAABF51}"/>
                </a:ext>
              </a:extLst>
            </p:cNvPr>
            <p:cNvSpPr/>
            <p:nvPr/>
          </p:nvSpPr>
          <p:spPr>
            <a:xfrm>
              <a:off x="3050600" y="3879350"/>
              <a:ext cx="43075" cy="46325"/>
            </a:xfrm>
            <a:custGeom>
              <a:avLst/>
              <a:gdLst/>
              <a:ahLst/>
              <a:cxnLst/>
              <a:rect l="l" t="t" r="r" b="b"/>
              <a:pathLst>
                <a:path w="1723" h="1853" extrusionOk="0">
                  <a:moveTo>
                    <a:pt x="326" y="0"/>
                  </a:moveTo>
                  <a:cubicBezTo>
                    <a:pt x="222" y="0"/>
                    <a:pt x="122" y="58"/>
                    <a:pt x="72" y="159"/>
                  </a:cubicBezTo>
                  <a:cubicBezTo>
                    <a:pt x="0" y="301"/>
                    <a:pt x="57" y="472"/>
                    <a:pt x="200" y="543"/>
                  </a:cubicBezTo>
                  <a:lnTo>
                    <a:pt x="271" y="572"/>
                  </a:lnTo>
                  <a:cubicBezTo>
                    <a:pt x="698" y="785"/>
                    <a:pt x="1025" y="1169"/>
                    <a:pt x="1138" y="1638"/>
                  </a:cubicBezTo>
                  <a:cubicBezTo>
                    <a:pt x="1167" y="1767"/>
                    <a:pt x="1281" y="1852"/>
                    <a:pt x="1409" y="1852"/>
                  </a:cubicBezTo>
                  <a:lnTo>
                    <a:pt x="1480" y="1852"/>
                  </a:lnTo>
                  <a:cubicBezTo>
                    <a:pt x="1637" y="1809"/>
                    <a:pt x="1722" y="1653"/>
                    <a:pt x="1694" y="1511"/>
                  </a:cubicBezTo>
                  <a:cubicBezTo>
                    <a:pt x="1523" y="870"/>
                    <a:pt x="1096" y="344"/>
                    <a:pt x="513" y="60"/>
                  </a:cubicBezTo>
                  <a:lnTo>
                    <a:pt x="456" y="31"/>
                  </a:lnTo>
                  <a:cubicBezTo>
                    <a:pt x="414" y="10"/>
                    <a:pt x="370" y="0"/>
                    <a:pt x="326"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36" name="Google Shape;2487;p46">
              <a:extLst>
                <a:ext uri="{FF2B5EF4-FFF2-40B4-BE49-F238E27FC236}">
                  <a16:creationId xmlns:a16="http://schemas.microsoft.com/office/drawing/2014/main" id="{8E5E71AE-C43C-C1FC-4007-BD2858C8CE06}"/>
                </a:ext>
              </a:extLst>
            </p:cNvPr>
            <p:cNvSpPr/>
            <p:nvPr/>
          </p:nvSpPr>
          <p:spPr>
            <a:xfrm>
              <a:off x="3150550" y="3879350"/>
              <a:ext cx="43025" cy="46325"/>
            </a:xfrm>
            <a:custGeom>
              <a:avLst/>
              <a:gdLst/>
              <a:ahLst/>
              <a:cxnLst/>
              <a:rect l="l" t="t" r="r" b="b"/>
              <a:pathLst>
                <a:path w="1721" h="1853" extrusionOk="0">
                  <a:moveTo>
                    <a:pt x="1409" y="0"/>
                  </a:moveTo>
                  <a:cubicBezTo>
                    <a:pt x="1366" y="0"/>
                    <a:pt x="1322" y="10"/>
                    <a:pt x="1280" y="31"/>
                  </a:cubicBezTo>
                  <a:lnTo>
                    <a:pt x="1209" y="60"/>
                  </a:lnTo>
                  <a:cubicBezTo>
                    <a:pt x="626" y="344"/>
                    <a:pt x="199" y="870"/>
                    <a:pt x="42" y="1511"/>
                  </a:cubicBezTo>
                  <a:cubicBezTo>
                    <a:pt x="0" y="1653"/>
                    <a:pt x="99" y="1809"/>
                    <a:pt x="241" y="1852"/>
                  </a:cubicBezTo>
                  <a:lnTo>
                    <a:pt x="313" y="1852"/>
                  </a:lnTo>
                  <a:cubicBezTo>
                    <a:pt x="441" y="1852"/>
                    <a:pt x="554" y="1767"/>
                    <a:pt x="583" y="1638"/>
                  </a:cubicBezTo>
                  <a:cubicBezTo>
                    <a:pt x="711" y="1169"/>
                    <a:pt x="1024" y="785"/>
                    <a:pt x="1465" y="572"/>
                  </a:cubicBezTo>
                  <a:lnTo>
                    <a:pt x="1522" y="543"/>
                  </a:lnTo>
                  <a:cubicBezTo>
                    <a:pt x="1664" y="472"/>
                    <a:pt x="1721" y="301"/>
                    <a:pt x="1650" y="159"/>
                  </a:cubicBezTo>
                  <a:cubicBezTo>
                    <a:pt x="1610" y="58"/>
                    <a:pt x="1513" y="0"/>
                    <a:pt x="1409"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37" name="Google Shape;2488;p46">
              <a:extLst>
                <a:ext uri="{FF2B5EF4-FFF2-40B4-BE49-F238E27FC236}">
                  <a16:creationId xmlns:a16="http://schemas.microsoft.com/office/drawing/2014/main" id="{0BEDAA81-78C7-6D77-1485-E736D9A50A73}"/>
                </a:ext>
              </a:extLst>
            </p:cNvPr>
            <p:cNvSpPr/>
            <p:nvPr/>
          </p:nvSpPr>
          <p:spPr>
            <a:xfrm>
              <a:off x="3252250" y="3931325"/>
              <a:ext cx="32725" cy="33800"/>
            </a:xfrm>
            <a:custGeom>
              <a:avLst/>
              <a:gdLst/>
              <a:ahLst/>
              <a:cxnLst/>
              <a:rect l="l" t="t" r="r" b="b"/>
              <a:pathLst>
                <a:path w="1309" h="1352" extrusionOk="0">
                  <a:moveTo>
                    <a:pt x="285" y="1"/>
                  </a:moveTo>
                  <a:cubicBezTo>
                    <a:pt x="128" y="1"/>
                    <a:pt x="0" y="128"/>
                    <a:pt x="0" y="285"/>
                  </a:cubicBezTo>
                  <a:cubicBezTo>
                    <a:pt x="0" y="441"/>
                    <a:pt x="128" y="570"/>
                    <a:pt x="285" y="570"/>
                  </a:cubicBezTo>
                  <a:cubicBezTo>
                    <a:pt x="541" y="570"/>
                    <a:pt x="740" y="782"/>
                    <a:pt x="740" y="1025"/>
                  </a:cubicBezTo>
                  <a:lnTo>
                    <a:pt x="740" y="1067"/>
                  </a:lnTo>
                  <a:cubicBezTo>
                    <a:pt x="740" y="1224"/>
                    <a:pt x="867" y="1351"/>
                    <a:pt x="1024" y="1351"/>
                  </a:cubicBezTo>
                  <a:cubicBezTo>
                    <a:pt x="1180" y="1351"/>
                    <a:pt x="1309" y="1224"/>
                    <a:pt x="1309" y="1067"/>
                  </a:cubicBezTo>
                  <a:lnTo>
                    <a:pt x="1309" y="1025"/>
                  </a:lnTo>
                  <a:cubicBezTo>
                    <a:pt x="1309" y="469"/>
                    <a:pt x="854" y="1"/>
                    <a:pt x="285"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38" name="Google Shape;2489;p46">
              <a:extLst>
                <a:ext uri="{FF2B5EF4-FFF2-40B4-BE49-F238E27FC236}">
                  <a16:creationId xmlns:a16="http://schemas.microsoft.com/office/drawing/2014/main" id="{3B01DF65-9608-6F0B-DD89-45E99C430EB5}"/>
                </a:ext>
              </a:extLst>
            </p:cNvPr>
            <p:cNvSpPr/>
            <p:nvPr/>
          </p:nvSpPr>
          <p:spPr>
            <a:xfrm>
              <a:off x="2959575" y="3931325"/>
              <a:ext cx="32400" cy="33800"/>
            </a:xfrm>
            <a:custGeom>
              <a:avLst/>
              <a:gdLst/>
              <a:ahLst/>
              <a:cxnLst/>
              <a:rect l="l" t="t" r="r" b="b"/>
              <a:pathLst>
                <a:path w="1296" h="1352" extrusionOk="0">
                  <a:moveTo>
                    <a:pt x="1024" y="1"/>
                  </a:moveTo>
                  <a:cubicBezTo>
                    <a:pt x="455" y="1"/>
                    <a:pt x="0" y="469"/>
                    <a:pt x="0" y="1025"/>
                  </a:cubicBezTo>
                  <a:lnTo>
                    <a:pt x="0" y="1067"/>
                  </a:lnTo>
                  <a:cubicBezTo>
                    <a:pt x="0" y="1224"/>
                    <a:pt x="114" y="1351"/>
                    <a:pt x="271" y="1351"/>
                  </a:cubicBezTo>
                  <a:cubicBezTo>
                    <a:pt x="427" y="1351"/>
                    <a:pt x="555" y="1224"/>
                    <a:pt x="555" y="1067"/>
                  </a:cubicBezTo>
                  <a:lnTo>
                    <a:pt x="555" y="1025"/>
                  </a:lnTo>
                  <a:cubicBezTo>
                    <a:pt x="555" y="782"/>
                    <a:pt x="768" y="570"/>
                    <a:pt x="1024" y="570"/>
                  </a:cubicBezTo>
                  <a:cubicBezTo>
                    <a:pt x="1181" y="570"/>
                    <a:pt x="1295" y="441"/>
                    <a:pt x="1295" y="285"/>
                  </a:cubicBezTo>
                  <a:cubicBezTo>
                    <a:pt x="1295" y="128"/>
                    <a:pt x="1181" y="1"/>
                    <a:pt x="1024" y="1"/>
                  </a:cubicBezTo>
                  <a:close/>
                </a:path>
              </a:pathLst>
            </a:custGeom>
            <a:solidFill>
              <a:srgbClr val="000000"/>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39" name="Google Shape;2490;p46">
              <a:extLst>
                <a:ext uri="{FF2B5EF4-FFF2-40B4-BE49-F238E27FC236}">
                  <a16:creationId xmlns:a16="http://schemas.microsoft.com/office/drawing/2014/main" id="{F07C2B31-E8C7-DA66-D7C6-15A66565EC4F}"/>
                </a:ext>
              </a:extLst>
            </p:cNvPr>
            <p:cNvSpPr/>
            <p:nvPr/>
          </p:nvSpPr>
          <p:spPr>
            <a:xfrm>
              <a:off x="2931125" y="4042450"/>
              <a:ext cx="51925" cy="152775"/>
            </a:xfrm>
            <a:custGeom>
              <a:avLst/>
              <a:gdLst/>
              <a:ahLst/>
              <a:cxnLst/>
              <a:rect l="l" t="t" r="r" b="b"/>
              <a:pathLst>
                <a:path w="2077" h="6111" extrusionOk="0">
                  <a:moveTo>
                    <a:pt x="1653" y="0"/>
                  </a:moveTo>
                  <a:cubicBezTo>
                    <a:pt x="1547" y="0"/>
                    <a:pt x="1447" y="59"/>
                    <a:pt x="1394" y="164"/>
                  </a:cubicBezTo>
                  <a:lnTo>
                    <a:pt x="43" y="3208"/>
                  </a:lnTo>
                  <a:cubicBezTo>
                    <a:pt x="0" y="3294"/>
                    <a:pt x="15" y="3393"/>
                    <a:pt x="72" y="3478"/>
                  </a:cubicBezTo>
                  <a:cubicBezTo>
                    <a:pt x="114" y="3550"/>
                    <a:pt x="214" y="3607"/>
                    <a:pt x="299" y="3607"/>
                  </a:cubicBezTo>
                  <a:lnTo>
                    <a:pt x="1409" y="3607"/>
                  </a:lnTo>
                  <a:lnTo>
                    <a:pt x="768" y="5754"/>
                  </a:lnTo>
                  <a:cubicBezTo>
                    <a:pt x="726" y="5896"/>
                    <a:pt x="811" y="6053"/>
                    <a:pt x="967" y="6095"/>
                  </a:cubicBezTo>
                  <a:cubicBezTo>
                    <a:pt x="996" y="6110"/>
                    <a:pt x="1024" y="6110"/>
                    <a:pt x="1039" y="6110"/>
                  </a:cubicBezTo>
                  <a:cubicBezTo>
                    <a:pt x="1166" y="6110"/>
                    <a:pt x="1280" y="6025"/>
                    <a:pt x="1324" y="5911"/>
                  </a:cubicBezTo>
                  <a:lnTo>
                    <a:pt x="2063" y="3393"/>
                  </a:lnTo>
                  <a:cubicBezTo>
                    <a:pt x="2077" y="3307"/>
                    <a:pt x="2063" y="3222"/>
                    <a:pt x="2006" y="3151"/>
                  </a:cubicBezTo>
                  <a:cubicBezTo>
                    <a:pt x="1963" y="3080"/>
                    <a:pt x="1878" y="3038"/>
                    <a:pt x="1792" y="3038"/>
                  </a:cubicBezTo>
                  <a:lnTo>
                    <a:pt x="740" y="3038"/>
                  </a:lnTo>
                  <a:lnTo>
                    <a:pt x="1906" y="392"/>
                  </a:lnTo>
                  <a:cubicBezTo>
                    <a:pt x="1978" y="250"/>
                    <a:pt x="1906" y="93"/>
                    <a:pt x="1764" y="22"/>
                  </a:cubicBezTo>
                  <a:cubicBezTo>
                    <a:pt x="1727" y="7"/>
                    <a:pt x="1690" y="0"/>
                    <a:pt x="165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47" name="Google Shape;2491;p46">
              <a:extLst>
                <a:ext uri="{FF2B5EF4-FFF2-40B4-BE49-F238E27FC236}">
                  <a16:creationId xmlns:a16="http://schemas.microsoft.com/office/drawing/2014/main" id="{E4E7A9D5-B4BB-831D-7EC6-08E4E90A7900}"/>
                </a:ext>
              </a:extLst>
            </p:cNvPr>
            <p:cNvSpPr/>
            <p:nvPr/>
          </p:nvSpPr>
          <p:spPr>
            <a:xfrm>
              <a:off x="3240150" y="4042450"/>
              <a:ext cx="51950" cy="152775"/>
            </a:xfrm>
            <a:custGeom>
              <a:avLst/>
              <a:gdLst/>
              <a:ahLst/>
              <a:cxnLst/>
              <a:rect l="l" t="t" r="r" b="b"/>
              <a:pathLst>
                <a:path w="2078" h="6111" extrusionOk="0">
                  <a:moveTo>
                    <a:pt x="1638" y="0"/>
                  </a:moveTo>
                  <a:cubicBezTo>
                    <a:pt x="1533" y="0"/>
                    <a:pt x="1433" y="59"/>
                    <a:pt x="1380" y="164"/>
                  </a:cubicBezTo>
                  <a:lnTo>
                    <a:pt x="29" y="3208"/>
                  </a:lnTo>
                  <a:cubicBezTo>
                    <a:pt x="1" y="3294"/>
                    <a:pt x="1" y="3393"/>
                    <a:pt x="58" y="3478"/>
                  </a:cubicBezTo>
                  <a:cubicBezTo>
                    <a:pt x="114" y="3550"/>
                    <a:pt x="200" y="3607"/>
                    <a:pt x="299" y="3607"/>
                  </a:cubicBezTo>
                  <a:lnTo>
                    <a:pt x="1395" y="3607"/>
                  </a:lnTo>
                  <a:lnTo>
                    <a:pt x="769" y="5754"/>
                  </a:lnTo>
                  <a:cubicBezTo>
                    <a:pt x="712" y="5896"/>
                    <a:pt x="797" y="6053"/>
                    <a:pt x="953" y="6095"/>
                  </a:cubicBezTo>
                  <a:cubicBezTo>
                    <a:pt x="982" y="6110"/>
                    <a:pt x="1010" y="6110"/>
                    <a:pt x="1039" y="6110"/>
                  </a:cubicBezTo>
                  <a:cubicBezTo>
                    <a:pt x="1152" y="6110"/>
                    <a:pt x="1266" y="6025"/>
                    <a:pt x="1309" y="5911"/>
                  </a:cubicBezTo>
                  <a:lnTo>
                    <a:pt x="2049" y="3393"/>
                  </a:lnTo>
                  <a:cubicBezTo>
                    <a:pt x="2077" y="3307"/>
                    <a:pt x="2049" y="3222"/>
                    <a:pt x="2006" y="3151"/>
                  </a:cubicBezTo>
                  <a:cubicBezTo>
                    <a:pt x="1949" y="3080"/>
                    <a:pt x="1864" y="3038"/>
                    <a:pt x="1778" y="3038"/>
                  </a:cubicBezTo>
                  <a:lnTo>
                    <a:pt x="726" y="3038"/>
                  </a:lnTo>
                  <a:lnTo>
                    <a:pt x="1907" y="392"/>
                  </a:lnTo>
                  <a:cubicBezTo>
                    <a:pt x="1964" y="250"/>
                    <a:pt x="1907" y="93"/>
                    <a:pt x="1750" y="22"/>
                  </a:cubicBezTo>
                  <a:cubicBezTo>
                    <a:pt x="1713" y="7"/>
                    <a:pt x="1675" y="0"/>
                    <a:pt x="1638"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1985" name="Google Shape;2310;p46">
            <a:extLst>
              <a:ext uri="{FF2B5EF4-FFF2-40B4-BE49-F238E27FC236}">
                <a16:creationId xmlns:a16="http://schemas.microsoft.com/office/drawing/2014/main" id="{2F18BE16-0150-A046-5244-AEBDFDCD221B}"/>
              </a:ext>
            </a:extLst>
          </p:cNvPr>
          <p:cNvGrpSpPr/>
          <p:nvPr/>
        </p:nvGrpSpPr>
        <p:grpSpPr>
          <a:xfrm>
            <a:off x="6610833" y="3237402"/>
            <a:ext cx="640633" cy="635367"/>
            <a:chOff x="663725" y="2294825"/>
            <a:chExt cx="480475" cy="476525"/>
          </a:xfrm>
        </p:grpSpPr>
        <p:sp>
          <p:nvSpPr>
            <p:cNvPr id="1986" name="Google Shape;2311;p46">
              <a:extLst>
                <a:ext uri="{FF2B5EF4-FFF2-40B4-BE49-F238E27FC236}">
                  <a16:creationId xmlns:a16="http://schemas.microsoft.com/office/drawing/2014/main" id="{4D5FB214-239E-DDA5-28C1-CA54F76F87C9}"/>
                </a:ext>
              </a:extLst>
            </p:cNvPr>
            <p:cNvSpPr/>
            <p:nvPr/>
          </p:nvSpPr>
          <p:spPr>
            <a:xfrm>
              <a:off x="777200" y="2377850"/>
              <a:ext cx="252850" cy="278300"/>
            </a:xfrm>
            <a:custGeom>
              <a:avLst/>
              <a:gdLst/>
              <a:ahLst/>
              <a:cxnLst/>
              <a:rect l="l" t="t" r="r" b="b"/>
              <a:pathLst>
                <a:path w="10114" h="11132" extrusionOk="0">
                  <a:moveTo>
                    <a:pt x="5057" y="0"/>
                  </a:moveTo>
                  <a:cubicBezTo>
                    <a:pt x="3702" y="0"/>
                    <a:pt x="2347" y="619"/>
                    <a:pt x="1479" y="1857"/>
                  </a:cubicBezTo>
                  <a:cubicBezTo>
                    <a:pt x="85" y="3848"/>
                    <a:pt x="0" y="6479"/>
                    <a:pt x="1280" y="8556"/>
                  </a:cubicBezTo>
                  <a:lnTo>
                    <a:pt x="1607" y="9083"/>
                  </a:lnTo>
                  <a:lnTo>
                    <a:pt x="1878" y="8941"/>
                  </a:lnTo>
                  <a:cubicBezTo>
                    <a:pt x="2219" y="9523"/>
                    <a:pt x="2674" y="10022"/>
                    <a:pt x="3228" y="10405"/>
                  </a:cubicBezTo>
                  <a:lnTo>
                    <a:pt x="3257" y="10433"/>
                  </a:lnTo>
                  <a:lnTo>
                    <a:pt x="4196" y="11131"/>
                  </a:lnTo>
                  <a:lnTo>
                    <a:pt x="6117" y="11131"/>
                  </a:lnTo>
                  <a:lnTo>
                    <a:pt x="6856" y="10433"/>
                  </a:lnTo>
                  <a:lnTo>
                    <a:pt x="6885" y="10405"/>
                  </a:lnTo>
                  <a:cubicBezTo>
                    <a:pt x="7439" y="10022"/>
                    <a:pt x="7894" y="9523"/>
                    <a:pt x="8236" y="8941"/>
                  </a:cubicBezTo>
                  <a:lnTo>
                    <a:pt x="8435" y="9054"/>
                  </a:lnTo>
                  <a:cubicBezTo>
                    <a:pt x="8446" y="9058"/>
                    <a:pt x="8458" y="9060"/>
                    <a:pt x="8469" y="9060"/>
                  </a:cubicBezTo>
                  <a:cubicBezTo>
                    <a:pt x="8499" y="9060"/>
                    <a:pt x="8528" y="9047"/>
                    <a:pt x="8548" y="9026"/>
                  </a:cubicBezTo>
                  <a:lnTo>
                    <a:pt x="8833" y="8556"/>
                  </a:lnTo>
                  <a:cubicBezTo>
                    <a:pt x="10113" y="6479"/>
                    <a:pt x="10028" y="3848"/>
                    <a:pt x="8634" y="1857"/>
                  </a:cubicBezTo>
                  <a:cubicBezTo>
                    <a:pt x="7766" y="619"/>
                    <a:pt x="6411" y="0"/>
                    <a:pt x="5057" y="0"/>
                  </a:cubicBezTo>
                  <a:close/>
                </a:path>
              </a:pathLst>
            </a:custGeom>
            <a:solidFill>
              <a:schemeClr val="tx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87" name="Google Shape;2312;p46">
              <a:extLst>
                <a:ext uri="{FF2B5EF4-FFF2-40B4-BE49-F238E27FC236}">
                  <a16:creationId xmlns:a16="http://schemas.microsoft.com/office/drawing/2014/main" id="{559A2B5E-2DFE-20CB-CAB4-004D939B258C}"/>
                </a:ext>
              </a:extLst>
            </p:cNvPr>
            <p:cNvSpPr/>
            <p:nvPr/>
          </p:nvSpPr>
          <p:spPr>
            <a:xfrm>
              <a:off x="791050" y="2624450"/>
              <a:ext cx="225125" cy="139800"/>
            </a:xfrm>
            <a:custGeom>
              <a:avLst/>
              <a:gdLst/>
              <a:ahLst/>
              <a:cxnLst/>
              <a:rect l="l" t="t" r="r" b="b"/>
              <a:pathLst>
                <a:path w="9005" h="5592" extrusionOk="0">
                  <a:moveTo>
                    <a:pt x="4068" y="1"/>
                  </a:moveTo>
                  <a:lnTo>
                    <a:pt x="3528" y="228"/>
                  </a:lnTo>
                  <a:lnTo>
                    <a:pt x="1722" y="1210"/>
                  </a:lnTo>
                  <a:cubicBezTo>
                    <a:pt x="669" y="1779"/>
                    <a:pt x="0" y="2889"/>
                    <a:pt x="0" y="4097"/>
                  </a:cubicBezTo>
                  <a:lnTo>
                    <a:pt x="0" y="5193"/>
                  </a:lnTo>
                  <a:cubicBezTo>
                    <a:pt x="0" y="5421"/>
                    <a:pt x="186" y="5591"/>
                    <a:pt x="399" y="5591"/>
                  </a:cubicBezTo>
                  <a:lnTo>
                    <a:pt x="8607" y="5591"/>
                  </a:lnTo>
                  <a:cubicBezTo>
                    <a:pt x="8819" y="5591"/>
                    <a:pt x="9005" y="5421"/>
                    <a:pt x="9005" y="5193"/>
                  </a:cubicBezTo>
                  <a:lnTo>
                    <a:pt x="9005" y="4097"/>
                  </a:lnTo>
                  <a:cubicBezTo>
                    <a:pt x="9005" y="2889"/>
                    <a:pt x="8336" y="1779"/>
                    <a:pt x="7283" y="1210"/>
                  </a:cubicBezTo>
                  <a:lnTo>
                    <a:pt x="5462" y="228"/>
                  </a:lnTo>
                  <a:lnTo>
                    <a:pt x="5064" y="1"/>
                  </a:ln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88" name="Google Shape;2313;p46">
              <a:extLst>
                <a:ext uri="{FF2B5EF4-FFF2-40B4-BE49-F238E27FC236}">
                  <a16:creationId xmlns:a16="http://schemas.microsoft.com/office/drawing/2014/main" id="{734353E8-D4FE-C8E8-2E52-7B86B16163A7}"/>
                </a:ext>
              </a:extLst>
            </p:cNvPr>
            <p:cNvSpPr/>
            <p:nvPr/>
          </p:nvSpPr>
          <p:spPr>
            <a:xfrm>
              <a:off x="791050" y="2624450"/>
              <a:ext cx="150800" cy="139800"/>
            </a:xfrm>
            <a:custGeom>
              <a:avLst/>
              <a:gdLst/>
              <a:ahLst/>
              <a:cxnLst/>
              <a:rect l="l" t="t" r="r" b="b"/>
              <a:pathLst>
                <a:path w="6032" h="5592" extrusionOk="0">
                  <a:moveTo>
                    <a:pt x="4068" y="1"/>
                  </a:moveTo>
                  <a:lnTo>
                    <a:pt x="3528" y="228"/>
                  </a:lnTo>
                  <a:lnTo>
                    <a:pt x="1722" y="1210"/>
                  </a:lnTo>
                  <a:cubicBezTo>
                    <a:pt x="669" y="1779"/>
                    <a:pt x="0" y="2889"/>
                    <a:pt x="0" y="4097"/>
                  </a:cubicBezTo>
                  <a:lnTo>
                    <a:pt x="0" y="5193"/>
                  </a:lnTo>
                  <a:cubicBezTo>
                    <a:pt x="0" y="5421"/>
                    <a:pt x="186" y="5591"/>
                    <a:pt x="399" y="5591"/>
                  </a:cubicBezTo>
                  <a:lnTo>
                    <a:pt x="1224" y="5591"/>
                  </a:lnTo>
                  <a:lnTo>
                    <a:pt x="1224" y="5563"/>
                  </a:lnTo>
                  <a:lnTo>
                    <a:pt x="1224" y="4453"/>
                  </a:lnTo>
                  <a:cubicBezTo>
                    <a:pt x="1224" y="3244"/>
                    <a:pt x="1878" y="2149"/>
                    <a:pt x="2945" y="1580"/>
                  </a:cubicBezTo>
                  <a:cubicBezTo>
                    <a:pt x="3005" y="1547"/>
                    <a:pt x="3070" y="1531"/>
                    <a:pt x="3133" y="1531"/>
                  </a:cubicBezTo>
                  <a:cubicBezTo>
                    <a:pt x="3233" y="1531"/>
                    <a:pt x="3330" y="1572"/>
                    <a:pt x="3401" y="1651"/>
                  </a:cubicBezTo>
                  <a:cubicBezTo>
                    <a:pt x="3685" y="1935"/>
                    <a:pt x="4068" y="2121"/>
                    <a:pt x="4510" y="2121"/>
                  </a:cubicBezTo>
                  <a:cubicBezTo>
                    <a:pt x="5349" y="2121"/>
                    <a:pt x="6031" y="1395"/>
                    <a:pt x="6031" y="556"/>
                  </a:cubicBezTo>
                  <a:lnTo>
                    <a:pt x="6031" y="541"/>
                  </a:lnTo>
                  <a:lnTo>
                    <a:pt x="5662" y="342"/>
                  </a:lnTo>
                  <a:lnTo>
                    <a:pt x="5462" y="228"/>
                  </a:lnTo>
                  <a:lnTo>
                    <a:pt x="5064" y="1"/>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89" name="Google Shape;2314;p46">
              <a:extLst>
                <a:ext uri="{FF2B5EF4-FFF2-40B4-BE49-F238E27FC236}">
                  <a16:creationId xmlns:a16="http://schemas.microsoft.com/office/drawing/2014/main" id="{05FEEF28-9BC7-B9EB-A92E-735AE8A7F83E}"/>
                </a:ext>
              </a:extLst>
            </p:cNvPr>
            <p:cNvSpPr/>
            <p:nvPr/>
          </p:nvSpPr>
          <p:spPr>
            <a:xfrm>
              <a:off x="879225" y="2572525"/>
              <a:ext cx="48400" cy="90725"/>
            </a:xfrm>
            <a:custGeom>
              <a:avLst/>
              <a:gdLst/>
              <a:ahLst/>
              <a:cxnLst/>
              <a:rect l="l" t="t" r="r" b="b"/>
              <a:pathLst>
                <a:path w="1936" h="3629" extrusionOk="0">
                  <a:moveTo>
                    <a:pt x="1" y="1"/>
                  </a:moveTo>
                  <a:lnTo>
                    <a:pt x="1" y="2661"/>
                  </a:lnTo>
                  <a:cubicBezTo>
                    <a:pt x="1" y="3187"/>
                    <a:pt x="442" y="3629"/>
                    <a:pt x="968" y="3629"/>
                  </a:cubicBezTo>
                  <a:cubicBezTo>
                    <a:pt x="1509" y="3629"/>
                    <a:pt x="1935" y="3187"/>
                    <a:pt x="1935" y="2661"/>
                  </a:cubicBezTo>
                  <a:lnTo>
                    <a:pt x="1935" y="1"/>
                  </a:lnTo>
                  <a:close/>
                </a:path>
              </a:pathLst>
            </a:custGeom>
            <a:solidFill>
              <a:srgbClr val="FFD1C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90" name="Google Shape;2315;p46">
              <a:extLst>
                <a:ext uri="{FF2B5EF4-FFF2-40B4-BE49-F238E27FC236}">
                  <a16:creationId xmlns:a16="http://schemas.microsoft.com/office/drawing/2014/main" id="{F26D4998-A88D-1BCA-8264-D3FAEB928425}"/>
                </a:ext>
              </a:extLst>
            </p:cNvPr>
            <p:cNvSpPr/>
            <p:nvPr/>
          </p:nvSpPr>
          <p:spPr>
            <a:xfrm>
              <a:off x="835500" y="2471450"/>
              <a:ext cx="137300" cy="145925"/>
            </a:xfrm>
            <a:custGeom>
              <a:avLst/>
              <a:gdLst/>
              <a:ahLst/>
              <a:cxnLst/>
              <a:rect l="l" t="t" r="r" b="b"/>
              <a:pathLst>
                <a:path w="5492" h="5837" extrusionOk="0">
                  <a:moveTo>
                    <a:pt x="5228" y="1"/>
                  </a:moveTo>
                  <a:cubicBezTo>
                    <a:pt x="5172" y="1"/>
                    <a:pt x="5115" y="19"/>
                    <a:pt x="5065" y="61"/>
                  </a:cubicBezTo>
                  <a:lnTo>
                    <a:pt x="4638" y="389"/>
                  </a:lnTo>
                  <a:cubicBezTo>
                    <a:pt x="4041" y="858"/>
                    <a:pt x="3301" y="1114"/>
                    <a:pt x="2533" y="1114"/>
                  </a:cubicBezTo>
                  <a:lnTo>
                    <a:pt x="128" y="1114"/>
                  </a:lnTo>
                  <a:cubicBezTo>
                    <a:pt x="58" y="1114"/>
                    <a:pt x="1" y="1170"/>
                    <a:pt x="1" y="1256"/>
                  </a:cubicBezTo>
                  <a:lnTo>
                    <a:pt x="1" y="3091"/>
                  </a:lnTo>
                  <a:cubicBezTo>
                    <a:pt x="1" y="4613"/>
                    <a:pt x="1224" y="5836"/>
                    <a:pt x="2746" y="5836"/>
                  </a:cubicBezTo>
                  <a:cubicBezTo>
                    <a:pt x="4253" y="5836"/>
                    <a:pt x="5492" y="4613"/>
                    <a:pt x="5492" y="3091"/>
                  </a:cubicBezTo>
                  <a:lnTo>
                    <a:pt x="5492" y="260"/>
                  </a:lnTo>
                  <a:cubicBezTo>
                    <a:pt x="5492" y="109"/>
                    <a:pt x="5363" y="1"/>
                    <a:pt x="5228" y="1"/>
                  </a:cubicBezTo>
                  <a:close/>
                </a:path>
              </a:pathLst>
            </a:custGeom>
            <a:solidFill>
              <a:srgbClr val="AB794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91" name="Google Shape;2316;p46">
              <a:extLst>
                <a:ext uri="{FF2B5EF4-FFF2-40B4-BE49-F238E27FC236}">
                  <a16:creationId xmlns:a16="http://schemas.microsoft.com/office/drawing/2014/main" id="{10889945-059D-2166-FC6E-2A07BD391BC9}"/>
                </a:ext>
              </a:extLst>
            </p:cNvPr>
            <p:cNvSpPr/>
            <p:nvPr/>
          </p:nvSpPr>
          <p:spPr>
            <a:xfrm>
              <a:off x="835500" y="2471450"/>
              <a:ext cx="137300" cy="44575"/>
            </a:xfrm>
            <a:custGeom>
              <a:avLst/>
              <a:gdLst/>
              <a:ahLst/>
              <a:cxnLst/>
              <a:rect l="l" t="t" r="r" b="b"/>
              <a:pathLst>
                <a:path w="5492" h="1783" extrusionOk="0">
                  <a:moveTo>
                    <a:pt x="5228" y="1"/>
                  </a:moveTo>
                  <a:cubicBezTo>
                    <a:pt x="5172" y="1"/>
                    <a:pt x="5115" y="19"/>
                    <a:pt x="5065" y="61"/>
                  </a:cubicBezTo>
                  <a:lnTo>
                    <a:pt x="4638" y="389"/>
                  </a:lnTo>
                  <a:cubicBezTo>
                    <a:pt x="4041" y="858"/>
                    <a:pt x="3301" y="1114"/>
                    <a:pt x="2533" y="1114"/>
                  </a:cubicBezTo>
                  <a:lnTo>
                    <a:pt x="128" y="1114"/>
                  </a:lnTo>
                  <a:cubicBezTo>
                    <a:pt x="58" y="1114"/>
                    <a:pt x="1" y="1170"/>
                    <a:pt x="1" y="1256"/>
                  </a:cubicBezTo>
                  <a:lnTo>
                    <a:pt x="1" y="1783"/>
                  </a:lnTo>
                  <a:lnTo>
                    <a:pt x="2461" y="1783"/>
                  </a:lnTo>
                  <a:cubicBezTo>
                    <a:pt x="3415" y="1783"/>
                    <a:pt x="4325" y="1512"/>
                    <a:pt x="5078" y="1015"/>
                  </a:cubicBezTo>
                  <a:lnTo>
                    <a:pt x="5492" y="730"/>
                  </a:lnTo>
                  <a:lnTo>
                    <a:pt x="5492" y="260"/>
                  </a:lnTo>
                  <a:cubicBezTo>
                    <a:pt x="5492" y="109"/>
                    <a:pt x="5363" y="1"/>
                    <a:pt x="5228"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92" name="Google Shape;2317;p46">
              <a:extLst>
                <a:ext uri="{FF2B5EF4-FFF2-40B4-BE49-F238E27FC236}">
                  <a16:creationId xmlns:a16="http://schemas.microsoft.com/office/drawing/2014/main" id="{881AE24D-CCE6-8435-99C1-68D0CF728133}"/>
                </a:ext>
              </a:extLst>
            </p:cNvPr>
            <p:cNvSpPr/>
            <p:nvPr/>
          </p:nvSpPr>
          <p:spPr>
            <a:xfrm>
              <a:off x="1035375" y="2301550"/>
              <a:ext cx="101725" cy="102100"/>
            </a:xfrm>
            <a:custGeom>
              <a:avLst/>
              <a:gdLst/>
              <a:ahLst/>
              <a:cxnLst/>
              <a:rect l="l" t="t" r="r" b="b"/>
              <a:pathLst>
                <a:path w="4069" h="4084" extrusionOk="0">
                  <a:moveTo>
                    <a:pt x="2034" y="1"/>
                  </a:moveTo>
                  <a:cubicBezTo>
                    <a:pt x="910" y="1"/>
                    <a:pt x="0" y="911"/>
                    <a:pt x="0" y="2049"/>
                  </a:cubicBezTo>
                  <a:cubicBezTo>
                    <a:pt x="0" y="3173"/>
                    <a:pt x="910" y="4084"/>
                    <a:pt x="2034" y="4084"/>
                  </a:cubicBezTo>
                  <a:cubicBezTo>
                    <a:pt x="3158" y="4084"/>
                    <a:pt x="4068" y="3173"/>
                    <a:pt x="4068" y="2049"/>
                  </a:cubicBezTo>
                  <a:cubicBezTo>
                    <a:pt x="4068" y="911"/>
                    <a:pt x="3158" y="1"/>
                    <a:pt x="2034"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93" name="Google Shape;2318;p46">
              <a:extLst>
                <a:ext uri="{FF2B5EF4-FFF2-40B4-BE49-F238E27FC236}">
                  <a16:creationId xmlns:a16="http://schemas.microsoft.com/office/drawing/2014/main" id="{B7908225-6232-40C5-54EA-772D32506D62}"/>
                </a:ext>
              </a:extLst>
            </p:cNvPr>
            <p:cNvSpPr/>
            <p:nvPr/>
          </p:nvSpPr>
          <p:spPr>
            <a:xfrm>
              <a:off x="1035375" y="2619125"/>
              <a:ext cx="101725" cy="102075"/>
            </a:xfrm>
            <a:custGeom>
              <a:avLst/>
              <a:gdLst/>
              <a:ahLst/>
              <a:cxnLst/>
              <a:rect l="l" t="t" r="r" b="b"/>
              <a:pathLst>
                <a:path w="4069" h="4083" extrusionOk="0">
                  <a:moveTo>
                    <a:pt x="2034" y="1"/>
                  </a:moveTo>
                  <a:cubicBezTo>
                    <a:pt x="910" y="1"/>
                    <a:pt x="0" y="911"/>
                    <a:pt x="0" y="2034"/>
                  </a:cubicBezTo>
                  <a:cubicBezTo>
                    <a:pt x="0" y="3159"/>
                    <a:pt x="910" y="4083"/>
                    <a:pt x="2034" y="4083"/>
                  </a:cubicBezTo>
                  <a:cubicBezTo>
                    <a:pt x="3158" y="4083"/>
                    <a:pt x="4068" y="3159"/>
                    <a:pt x="4068" y="2034"/>
                  </a:cubicBezTo>
                  <a:cubicBezTo>
                    <a:pt x="4068" y="911"/>
                    <a:pt x="3158" y="1"/>
                    <a:pt x="2034" y="1"/>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94" name="Google Shape;2319;p46">
              <a:extLst>
                <a:ext uri="{FF2B5EF4-FFF2-40B4-BE49-F238E27FC236}">
                  <a16:creationId xmlns:a16="http://schemas.microsoft.com/office/drawing/2014/main" id="{77E61C0A-0D77-6F4E-BD9E-AE312D122E2C}"/>
                </a:ext>
              </a:extLst>
            </p:cNvPr>
            <p:cNvSpPr/>
            <p:nvPr/>
          </p:nvSpPr>
          <p:spPr>
            <a:xfrm>
              <a:off x="1065950" y="2482925"/>
              <a:ext cx="56925" cy="56925"/>
            </a:xfrm>
            <a:custGeom>
              <a:avLst/>
              <a:gdLst/>
              <a:ahLst/>
              <a:cxnLst/>
              <a:rect l="l" t="t" r="r" b="b"/>
              <a:pathLst>
                <a:path w="2277" h="2277" extrusionOk="0">
                  <a:moveTo>
                    <a:pt x="1138" y="0"/>
                  </a:moveTo>
                  <a:cubicBezTo>
                    <a:pt x="512" y="0"/>
                    <a:pt x="0" y="512"/>
                    <a:pt x="0" y="1138"/>
                  </a:cubicBezTo>
                  <a:cubicBezTo>
                    <a:pt x="0" y="1764"/>
                    <a:pt x="512" y="2276"/>
                    <a:pt x="1138" y="2276"/>
                  </a:cubicBezTo>
                  <a:cubicBezTo>
                    <a:pt x="1764" y="2276"/>
                    <a:pt x="2276" y="1764"/>
                    <a:pt x="2276" y="1138"/>
                  </a:cubicBezTo>
                  <a:cubicBezTo>
                    <a:pt x="2276" y="512"/>
                    <a:pt x="1764" y="0"/>
                    <a:pt x="1138"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95" name="Google Shape;2320;p46">
              <a:extLst>
                <a:ext uri="{FF2B5EF4-FFF2-40B4-BE49-F238E27FC236}">
                  <a16:creationId xmlns:a16="http://schemas.microsoft.com/office/drawing/2014/main" id="{BAA9C114-C257-78D1-B7D8-BEDC5256462D}"/>
                </a:ext>
              </a:extLst>
            </p:cNvPr>
            <p:cNvSpPr/>
            <p:nvPr/>
          </p:nvSpPr>
          <p:spPr>
            <a:xfrm>
              <a:off x="670850" y="2301550"/>
              <a:ext cx="102100" cy="102100"/>
            </a:xfrm>
            <a:custGeom>
              <a:avLst/>
              <a:gdLst/>
              <a:ahLst/>
              <a:cxnLst/>
              <a:rect l="l" t="t" r="r" b="b"/>
              <a:pathLst>
                <a:path w="4084" h="4084" extrusionOk="0">
                  <a:moveTo>
                    <a:pt x="2049" y="1"/>
                  </a:moveTo>
                  <a:cubicBezTo>
                    <a:pt x="911" y="1"/>
                    <a:pt x="0" y="911"/>
                    <a:pt x="0" y="2049"/>
                  </a:cubicBezTo>
                  <a:cubicBezTo>
                    <a:pt x="0" y="3173"/>
                    <a:pt x="911" y="4084"/>
                    <a:pt x="2049" y="4084"/>
                  </a:cubicBezTo>
                  <a:cubicBezTo>
                    <a:pt x="3173" y="4084"/>
                    <a:pt x="4083" y="3173"/>
                    <a:pt x="4083" y="2049"/>
                  </a:cubicBezTo>
                  <a:cubicBezTo>
                    <a:pt x="4083" y="911"/>
                    <a:pt x="3173" y="1"/>
                    <a:pt x="2049"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96" name="Google Shape;2321;p46">
              <a:extLst>
                <a:ext uri="{FF2B5EF4-FFF2-40B4-BE49-F238E27FC236}">
                  <a16:creationId xmlns:a16="http://schemas.microsoft.com/office/drawing/2014/main" id="{7B8C0276-95B0-DAC4-0061-4F12AF1C242B}"/>
                </a:ext>
              </a:extLst>
            </p:cNvPr>
            <p:cNvSpPr/>
            <p:nvPr/>
          </p:nvSpPr>
          <p:spPr>
            <a:xfrm>
              <a:off x="1035375" y="2301550"/>
              <a:ext cx="66150" cy="102100"/>
            </a:xfrm>
            <a:custGeom>
              <a:avLst/>
              <a:gdLst/>
              <a:ahLst/>
              <a:cxnLst/>
              <a:rect l="l" t="t" r="r" b="b"/>
              <a:pathLst>
                <a:path w="2646" h="4084" extrusionOk="0">
                  <a:moveTo>
                    <a:pt x="2034" y="1"/>
                  </a:moveTo>
                  <a:cubicBezTo>
                    <a:pt x="910" y="1"/>
                    <a:pt x="0" y="911"/>
                    <a:pt x="0" y="2049"/>
                  </a:cubicBezTo>
                  <a:cubicBezTo>
                    <a:pt x="0" y="3173"/>
                    <a:pt x="910" y="4084"/>
                    <a:pt x="2034" y="4084"/>
                  </a:cubicBezTo>
                  <a:cubicBezTo>
                    <a:pt x="2248" y="4084"/>
                    <a:pt x="2460" y="4055"/>
                    <a:pt x="2646" y="3984"/>
                  </a:cubicBezTo>
                  <a:cubicBezTo>
                    <a:pt x="1821" y="3728"/>
                    <a:pt x="1223" y="2959"/>
                    <a:pt x="1223" y="2049"/>
                  </a:cubicBezTo>
                  <a:cubicBezTo>
                    <a:pt x="1223" y="1139"/>
                    <a:pt x="1821" y="357"/>
                    <a:pt x="2646" y="101"/>
                  </a:cubicBezTo>
                  <a:cubicBezTo>
                    <a:pt x="2447" y="44"/>
                    <a:pt x="2248" y="1"/>
                    <a:pt x="2034"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97" name="Google Shape;2322;p46">
              <a:extLst>
                <a:ext uri="{FF2B5EF4-FFF2-40B4-BE49-F238E27FC236}">
                  <a16:creationId xmlns:a16="http://schemas.microsoft.com/office/drawing/2014/main" id="{2B5F02C4-0821-313E-9CFB-4DCC8E8C7C19}"/>
                </a:ext>
              </a:extLst>
            </p:cNvPr>
            <p:cNvSpPr/>
            <p:nvPr/>
          </p:nvSpPr>
          <p:spPr>
            <a:xfrm>
              <a:off x="670850" y="2301550"/>
              <a:ext cx="66525" cy="102100"/>
            </a:xfrm>
            <a:custGeom>
              <a:avLst/>
              <a:gdLst/>
              <a:ahLst/>
              <a:cxnLst/>
              <a:rect l="l" t="t" r="r" b="b"/>
              <a:pathLst>
                <a:path w="2661" h="4084" extrusionOk="0">
                  <a:moveTo>
                    <a:pt x="2049" y="1"/>
                  </a:moveTo>
                  <a:cubicBezTo>
                    <a:pt x="911" y="1"/>
                    <a:pt x="0" y="911"/>
                    <a:pt x="0" y="2049"/>
                  </a:cubicBezTo>
                  <a:cubicBezTo>
                    <a:pt x="0" y="3173"/>
                    <a:pt x="911" y="4084"/>
                    <a:pt x="2049" y="4084"/>
                  </a:cubicBezTo>
                  <a:cubicBezTo>
                    <a:pt x="2263" y="4084"/>
                    <a:pt x="2462" y="4055"/>
                    <a:pt x="2661" y="3984"/>
                  </a:cubicBezTo>
                  <a:cubicBezTo>
                    <a:pt x="1836" y="3728"/>
                    <a:pt x="1239" y="2959"/>
                    <a:pt x="1239" y="2049"/>
                  </a:cubicBezTo>
                  <a:cubicBezTo>
                    <a:pt x="1239" y="1139"/>
                    <a:pt x="1836" y="357"/>
                    <a:pt x="2661" y="101"/>
                  </a:cubicBezTo>
                  <a:cubicBezTo>
                    <a:pt x="2462" y="44"/>
                    <a:pt x="2263" y="1"/>
                    <a:pt x="2049"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98" name="Google Shape;2323;p46">
              <a:extLst>
                <a:ext uri="{FF2B5EF4-FFF2-40B4-BE49-F238E27FC236}">
                  <a16:creationId xmlns:a16="http://schemas.microsoft.com/office/drawing/2014/main" id="{207CD42E-F9E5-6015-C938-37C16AD0050D}"/>
                </a:ext>
              </a:extLst>
            </p:cNvPr>
            <p:cNvSpPr/>
            <p:nvPr/>
          </p:nvSpPr>
          <p:spPr>
            <a:xfrm>
              <a:off x="670850" y="2619125"/>
              <a:ext cx="102100" cy="102075"/>
            </a:xfrm>
            <a:custGeom>
              <a:avLst/>
              <a:gdLst/>
              <a:ahLst/>
              <a:cxnLst/>
              <a:rect l="l" t="t" r="r" b="b"/>
              <a:pathLst>
                <a:path w="4084" h="4083" extrusionOk="0">
                  <a:moveTo>
                    <a:pt x="2049" y="1"/>
                  </a:moveTo>
                  <a:cubicBezTo>
                    <a:pt x="911" y="1"/>
                    <a:pt x="0" y="911"/>
                    <a:pt x="0" y="2034"/>
                  </a:cubicBezTo>
                  <a:cubicBezTo>
                    <a:pt x="0" y="3159"/>
                    <a:pt x="911" y="4083"/>
                    <a:pt x="2049" y="4083"/>
                  </a:cubicBezTo>
                  <a:cubicBezTo>
                    <a:pt x="3173" y="4083"/>
                    <a:pt x="4083" y="3159"/>
                    <a:pt x="4083" y="2034"/>
                  </a:cubicBezTo>
                  <a:cubicBezTo>
                    <a:pt x="4083" y="911"/>
                    <a:pt x="3173" y="1"/>
                    <a:pt x="2049" y="1"/>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99" name="Google Shape;2324;p46">
              <a:extLst>
                <a:ext uri="{FF2B5EF4-FFF2-40B4-BE49-F238E27FC236}">
                  <a16:creationId xmlns:a16="http://schemas.microsoft.com/office/drawing/2014/main" id="{2DC48913-0296-12E0-3AE1-2366D190F751}"/>
                </a:ext>
              </a:extLst>
            </p:cNvPr>
            <p:cNvSpPr/>
            <p:nvPr/>
          </p:nvSpPr>
          <p:spPr>
            <a:xfrm>
              <a:off x="1035375" y="2619125"/>
              <a:ext cx="76825" cy="102075"/>
            </a:xfrm>
            <a:custGeom>
              <a:avLst/>
              <a:gdLst/>
              <a:ahLst/>
              <a:cxnLst/>
              <a:rect l="l" t="t" r="r" b="b"/>
              <a:pathLst>
                <a:path w="3073" h="4083" extrusionOk="0">
                  <a:moveTo>
                    <a:pt x="2034" y="1"/>
                  </a:moveTo>
                  <a:cubicBezTo>
                    <a:pt x="910" y="1"/>
                    <a:pt x="0" y="911"/>
                    <a:pt x="0" y="2034"/>
                  </a:cubicBezTo>
                  <a:cubicBezTo>
                    <a:pt x="0" y="3159"/>
                    <a:pt x="910" y="4083"/>
                    <a:pt x="2034" y="4083"/>
                  </a:cubicBezTo>
                  <a:cubicBezTo>
                    <a:pt x="2418" y="4083"/>
                    <a:pt x="2773" y="3969"/>
                    <a:pt x="3073" y="3798"/>
                  </a:cubicBezTo>
                  <a:cubicBezTo>
                    <a:pt x="2034" y="3699"/>
                    <a:pt x="1223" y="2831"/>
                    <a:pt x="1223" y="1765"/>
                  </a:cubicBezTo>
                  <a:cubicBezTo>
                    <a:pt x="1223" y="1010"/>
                    <a:pt x="1622" y="371"/>
                    <a:pt x="2219" y="14"/>
                  </a:cubicBezTo>
                  <a:cubicBezTo>
                    <a:pt x="2162" y="1"/>
                    <a:pt x="2090" y="1"/>
                    <a:pt x="2034"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000" name="Google Shape;2325;p46">
              <a:extLst>
                <a:ext uri="{FF2B5EF4-FFF2-40B4-BE49-F238E27FC236}">
                  <a16:creationId xmlns:a16="http://schemas.microsoft.com/office/drawing/2014/main" id="{A4FD0373-8489-02E9-ED5F-7B1D149211F4}"/>
                </a:ext>
              </a:extLst>
            </p:cNvPr>
            <p:cNvSpPr/>
            <p:nvPr/>
          </p:nvSpPr>
          <p:spPr>
            <a:xfrm>
              <a:off x="670850" y="2619125"/>
              <a:ext cx="77200" cy="102075"/>
            </a:xfrm>
            <a:custGeom>
              <a:avLst/>
              <a:gdLst/>
              <a:ahLst/>
              <a:cxnLst/>
              <a:rect l="l" t="t" r="r" b="b"/>
              <a:pathLst>
                <a:path w="3088" h="4083" extrusionOk="0">
                  <a:moveTo>
                    <a:pt x="2049" y="1"/>
                  </a:moveTo>
                  <a:cubicBezTo>
                    <a:pt x="911" y="1"/>
                    <a:pt x="0" y="911"/>
                    <a:pt x="0" y="2034"/>
                  </a:cubicBezTo>
                  <a:cubicBezTo>
                    <a:pt x="0" y="3159"/>
                    <a:pt x="911" y="4083"/>
                    <a:pt x="2049" y="4083"/>
                  </a:cubicBezTo>
                  <a:cubicBezTo>
                    <a:pt x="2419" y="4083"/>
                    <a:pt x="2775" y="3969"/>
                    <a:pt x="3088" y="3798"/>
                  </a:cubicBezTo>
                  <a:cubicBezTo>
                    <a:pt x="2049" y="3699"/>
                    <a:pt x="1239" y="2831"/>
                    <a:pt x="1239" y="1765"/>
                  </a:cubicBezTo>
                  <a:cubicBezTo>
                    <a:pt x="1239" y="1010"/>
                    <a:pt x="1637" y="371"/>
                    <a:pt x="2234" y="14"/>
                  </a:cubicBezTo>
                  <a:cubicBezTo>
                    <a:pt x="2177" y="1"/>
                    <a:pt x="2106" y="1"/>
                    <a:pt x="2049"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001" name="Google Shape;2326;p46">
              <a:extLst>
                <a:ext uri="{FF2B5EF4-FFF2-40B4-BE49-F238E27FC236}">
                  <a16:creationId xmlns:a16="http://schemas.microsoft.com/office/drawing/2014/main" id="{58B3F919-6331-8EED-F644-ABFCC0884651}"/>
                </a:ext>
              </a:extLst>
            </p:cNvPr>
            <p:cNvSpPr/>
            <p:nvPr/>
          </p:nvSpPr>
          <p:spPr>
            <a:xfrm>
              <a:off x="685075" y="2482925"/>
              <a:ext cx="56925" cy="56925"/>
            </a:xfrm>
            <a:custGeom>
              <a:avLst/>
              <a:gdLst/>
              <a:ahLst/>
              <a:cxnLst/>
              <a:rect l="l" t="t" r="r" b="b"/>
              <a:pathLst>
                <a:path w="2277" h="2277" extrusionOk="0">
                  <a:moveTo>
                    <a:pt x="1138" y="0"/>
                  </a:moveTo>
                  <a:cubicBezTo>
                    <a:pt x="512" y="0"/>
                    <a:pt x="0" y="512"/>
                    <a:pt x="0" y="1138"/>
                  </a:cubicBezTo>
                  <a:cubicBezTo>
                    <a:pt x="0" y="1764"/>
                    <a:pt x="512" y="2276"/>
                    <a:pt x="1138" y="2276"/>
                  </a:cubicBezTo>
                  <a:cubicBezTo>
                    <a:pt x="1779" y="2276"/>
                    <a:pt x="2276" y="1764"/>
                    <a:pt x="2276" y="1138"/>
                  </a:cubicBezTo>
                  <a:cubicBezTo>
                    <a:pt x="2276" y="512"/>
                    <a:pt x="1779" y="0"/>
                    <a:pt x="1138"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002" name="Google Shape;2327;p46">
              <a:extLst>
                <a:ext uri="{FF2B5EF4-FFF2-40B4-BE49-F238E27FC236}">
                  <a16:creationId xmlns:a16="http://schemas.microsoft.com/office/drawing/2014/main" id="{9A07B56B-3C8A-CE14-5FFB-D1B065EB1089}"/>
                </a:ext>
              </a:extLst>
            </p:cNvPr>
            <p:cNvSpPr/>
            <p:nvPr/>
          </p:nvSpPr>
          <p:spPr>
            <a:xfrm>
              <a:off x="1065950" y="2482925"/>
              <a:ext cx="38050" cy="56925"/>
            </a:xfrm>
            <a:custGeom>
              <a:avLst/>
              <a:gdLst/>
              <a:ahLst/>
              <a:cxnLst/>
              <a:rect l="l" t="t" r="r" b="b"/>
              <a:pathLst>
                <a:path w="1522" h="2277" extrusionOk="0">
                  <a:moveTo>
                    <a:pt x="1138" y="0"/>
                  </a:moveTo>
                  <a:cubicBezTo>
                    <a:pt x="512" y="0"/>
                    <a:pt x="0" y="512"/>
                    <a:pt x="0" y="1138"/>
                  </a:cubicBezTo>
                  <a:cubicBezTo>
                    <a:pt x="0" y="1764"/>
                    <a:pt x="512" y="2276"/>
                    <a:pt x="1138" y="2276"/>
                  </a:cubicBezTo>
                  <a:cubicBezTo>
                    <a:pt x="1281" y="2276"/>
                    <a:pt x="1408" y="2248"/>
                    <a:pt x="1522" y="2206"/>
                  </a:cubicBezTo>
                  <a:cubicBezTo>
                    <a:pt x="1081" y="2063"/>
                    <a:pt x="754" y="1637"/>
                    <a:pt x="754" y="1138"/>
                  </a:cubicBezTo>
                  <a:cubicBezTo>
                    <a:pt x="754" y="641"/>
                    <a:pt x="1081" y="214"/>
                    <a:pt x="1522" y="57"/>
                  </a:cubicBezTo>
                  <a:cubicBezTo>
                    <a:pt x="1408" y="15"/>
                    <a:pt x="1281" y="0"/>
                    <a:pt x="1138"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003" name="Google Shape;2328;p46">
              <a:extLst>
                <a:ext uri="{FF2B5EF4-FFF2-40B4-BE49-F238E27FC236}">
                  <a16:creationId xmlns:a16="http://schemas.microsoft.com/office/drawing/2014/main" id="{52CECBED-1290-4EF7-AD8D-4F0E0E2F4B15}"/>
                </a:ext>
              </a:extLst>
            </p:cNvPr>
            <p:cNvSpPr/>
            <p:nvPr/>
          </p:nvSpPr>
          <p:spPr>
            <a:xfrm>
              <a:off x="685075" y="2482925"/>
              <a:ext cx="38075" cy="56925"/>
            </a:xfrm>
            <a:custGeom>
              <a:avLst/>
              <a:gdLst/>
              <a:ahLst/>
              <a:cxnLst/>
              <a:rect l="l" t="t" r="r" b="b"/>
              <a:pathLst>
                <a:path w="1523" h="2277" extrusionOk="0">
                  <a:moveTo>
                    <a:pt x="1138" y="0"/>
                  </a:moveTo>
                  <a:cubicBezTo>
                    <a:pt x="512" y="0"/>
                    <a:pt x="0" y="512"/>
                    <a:pt x="0" y="1138"/>
                  </a:cubicBezTo>
                  <a:cubicBezTo>
                    <a:pt x="0" y="1764"/>
                    <a:pt x="512" y="2276"/>
                    <a:pt x="1138" y="2276"/>
                  </a:cubicBezTo>
                  <a:cubicBezTo>
                    <a:pt x="1281" y="2276"/>
                    <a:pt x="1409" y="2248"/>
                    <a:pt x="1523" y="2206"/>
                  </a:cubicBezTo>
                  <a:cubicBezTo>
                    <a:pt x="1081" y="2049"/>
                    <a:pt x="769" y="1637"/>
                    <a:pt x="769" y="1138"/>
                  </a:cubicBezTo>
                  <a:cubicBezTo>
                    <a:pt x="769" y="641"/>
                    <a:pt x="1081" y="214"/>
                    <a:pt x="1523" y="57"/>
                  </a:cubicBezTo>
                  <a:cubicBezTo>
                    <a:pt x="1409" y="15"/>
                    <a:pt x="1281" y="0"/>
                    <a:pt x="1138"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004" name="Google Shape;2329;p46">
              <a:extLst>
                <a:ext uri="{FF2B5EF4-FFF2-40B4-BE49-F238E27FC236}">
                  <a16:creationId xmlns:a16="http://schemas.microsoft.com/office/drawing/2014/main" id="{F0F37477-863E-3013-B034-9827F99DF832}"/>
                </a:ext>
              </a:extLst>
            </p:cNvPr>
            <p:cNvSpPr/>
            <p:nvPr/>
          </p:nvSpPr>
          <p:spPr>
            <a:xfrm>
              <a:off x="784300" y="2678125"/>
              <a:ext cx="26350" cy="93225"/>
            </a:xfrm>
            <a:custGeom>
              <a:avLst/>
              <a:gdLst/>
              <a:ahLst/>
              <a:cxnLst/>
              <a:rect l="l" t="t" r="r" b="b"/>
              <a:pathLst>
                <a:path w="1054" h="3729" extrusionOk="0">
                  <a:moveTo>
                    <a:pt x="725" y="0"/>
                  </a:moveTo>
                  <a:cubicBezTo>
                    <a:pt x="632" y="0"/>
                    <a:pt x="540" y="51"/>
                    <a:pt x="484" y="144"/>
                  </a:cubicBezTo>
                  <a:cubicBezTo>
                    <a:pt x="171" y="685"/>
                    <a:pt x="1" y="1311"/>
                    <a:pt x="1" y="1950"/>
                  </a:cubicBezTo>
                  <a:lnTo>
                    <a:pt x="1" y="3444"/>
                  </a:lnTo>
                  <a:cubicBezTo>
                    <a:pt x="1" y="3600"/>
                    <a:pt x="114" y="3729"/>
                    <a:pt x="270" y="3729"/>
                  </a:cubicBezTo>
                  <a:cubicBezTo>
                    <a:pt x="427" y="3729"/>
                    <a:pt x="555" y="3600"/>
                    <a:pt x="555" y="3444"/>
                  </a:cubicBezTo>
                  <a:lnTo>
                    <a:pt x="555" y="1950"/>
                  </a:lnTo>
                  <a:cubicBezTo>
                    <a:pt x="555" y="1410"/>
                    <a:pt x="697" y="884"/>
                    <a:pt x="968" y="429"/>
                  </a:cubicBezTo>
                  <a:cubicBezTo>
                    <a:pt x="1053" y="286"/>
                    <a:pt x="1010" y="116"/>
                    <a:pt x="868" y="44"/>
                  </a:cubicBezTo>
                  <a:cubicBezTo>
                    <a:pt x="824" y="15"/>
                    <a:pt x="774" y="0"/>
                    <a:pt x="725" y="0"/>
                  </a:cubicBezTo>
                  <a:close/>
                </a:path>
              </a:pathLst>
            </a:custGeom>
            <a:solidFill>
              <a:srgbClr val="000000"/>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005" name="Google Shape;2330;p46">
              <a:extLst>
                <a:ext uri="{FF2B5EF4-FFF2-40B4-BE49-F238E27FC236}">
                  <a16:creationId xmlns:a16="http://schemas.microsoft.com/office/drawing/2014/main" id="{C67ACA3F-1D27-61F9-6EFF-A9BC635FFE1D}"/>
                </a:ext>
              </a:extLst>
            </p:cNvPr>
            <p:cNvSpPr/>
            <p:nvPr/>
          </p:nvSpPr>
          <p:spPr>
            <a:xfrm>
              <a:off x="769700" y="2370925"/>
              <a:ext cx="262125" cy="400425"/>
            </a:xfrm>
            <a:custGeom>
              <a:avLst/>
              <a:gdLst/>
              <a:ahLst/>
              <a:cxnLst/>
              <a:rect l="l" t="t" r="r" b="b"/>
              <a:pathLst>
                <a:path w="10485" h="16017" extrusionOk="0">
                  <a:moveTo>
                    <a:pt x="7839" y="4324"/>
                  </a:moveTo>
                  <a:lnTo>
                    <a:pt x="7839" y="7112"/>
                  </a:lnTo>
                  <a:cubicBezTo>
                    <a:pt x="7839" y="8478"/>
                    <a:pt x="6730" y="9573"/>
                    <a:pt x="5378" y="9573"/>
                  </a:cubicBezTo>
                  <a:cubicBezTo>
                    <a:pt x="4012" y="9573"/>
                    <a:pt x="2903" y="8478"/>
                    <a:pt x="2903" y="7112"/>
                  </a:cubicBezTo>
                  <a:lnTo>
                    <a:pt x="2903" y="5419"/>
                  </a:lnTo>
                  <a:lnTo>
                    <a:pt x="5165" y="5419"/>
                  </a:lnTo>
                  <a:cubicBezTo>
                    <a:pt x="5990" y="5419"/>
                    <a:pt x="6800" y="5149"/>
                    <a:pt x="7441" y="4637"/>
                  </a:cubicBezTo>
                  <a:lnTo>
                    <a:pt x="7839" y="4324"/>
                  </a:lnTo>
                  <a:close/>
                  <a:moveTo>
                    <a:pt x="4666" y="10056"/>
                  </a:moveTo>
                  <a:cubicBezTo>
                    <a:pt x="4894" y="10113"/>
                    <a:pt x="5136" y="10142"/>
                    <a:pt x="5378" y="10142"/>
                  </a:cubicBezTo>
                  <a:cubicBezTo>
                    <a:pt x="5605" y="10142"/>
                    <a:pt x="5833" y="10113"/>
                    <a:pt x="6047" y="10071"/>
                  </a:cubicBezTo>
                  <a:lnTo>
                    <a:pt x="6047" y="10725"/>
                  </a:lnTo>
                  <a:cubicBezTo>
                    <a:pt x="6047" y="11095"/>
                    <a:pt x="5734" y="11408"/>
                    <a:pt x="5349" y="11408"/>
                  </a:cubicBezTo>
                  <a:cubicBezTo>
                    <a:pt x="4979" y="11408"/>
                    <a:pt x="4666" y="11095"/>
                    <a:pt x="4666" y="10725"/>
                  </a:cubicBezTo>
                  <a:lnTo>
                    <a:pt x="4666" y="10056"/>
                  </a:lnTo>
                  <a:close/>
                  <a:moveTo>
                    <a:pt x="5349" y="0"/>
                  </a:moveTo>
                  <a:cubicBezTo>
                    <a:pt x="3813" y="0"/>
                    <a:pt x="2434" y="711"/>
                    <a:pt x="1537" y="1977"/>
                  </a:cubicBezTo>
                  <a:cubicBezTo>
                    <a:pt x="86" y="4068"/>
                    <a:pt x="1" y="6813"/>
                    <a:pt x="1338" y="8975"/>
                  </a:cubicBezTo>
                  <a:lnTo>
                    <a:pt x="1666" y="9516"/>
                  </a:lnTo>
                  <a:cubicBezTo>
                    <a:pt x="1723" y="9602"/>
                    <a:pt x="1813" y="9650"/>
                    <a:pt x="1909" y="9650"/>
                  </a:cubicBezTo>
                  <a:cubicBezTo>
                    <a:pt x="1955" y="9650"/>
                    <a:pt x="2003" y="9639"/>
                    <a:pt x="2049" y="9616"/>
                  </a:cubicBezTo>
                  <a:lnTo>
                    <a:pt x="2078" y="9587"/>
                  </a:lnTo>
                  <a:cubicBezTo>
                    <a:pt x="2362" y="10028"/>
                    <a:pt x="2718" y="10412"/>
                    <a:pt x="3130" y="10739"/>
                  </a:cubicBezTo>
                  <a:lnTo>
                    <a:pt x="2447" y="11109"/>
                  </a:lnTo>
                  <a:cubicBezTo>
                    <a:pt x="2263" y="11194"/>
                    <a:pt x="2092" y="11308"/>
                    <a:pt x="1935" y="11437"/>
                  </a:cubicBezTo>
                  <a:cubicBezTo>
                    <a:pt x="1822" y="11536"/>
                    <a:pt x="1793" y="11706"/>
                    <a:pt x="1893" y="11835"/>
                  </a:cubicBezTo>
                  <a:cubicBezTo>
                    <a:pt x="1950" y="11905"/>
                    <a:pt x="2035" y="11934"/>
                    <a:pt x="2106" y="11934"/>
                  </a:cubicBezTo>
                  <a:cubicBezTo>
                    <a:pt x="2178" y="11934"/>
                    <a:pt x="2235" y="11920"/>
                    <a:pt x="2292" y="11877"/>
                  </a:cubicBezTo>
                  <a:cubicBezTo>
                    <a:pt x="2419" y="11778"/>
                    <a:pt x="2561" y="11678"/>
                    <a:pt x="2718" y="11592"/>
                  </a:cubicBezTo>
                  <a:lnTo>
                    <a:pt x="4112" y="10839"/>
                  </a:lnTo>
                  <a:cubicBezTo>
                    <a:pt x="4169" y="11479"/>
                    <a:pt x="4710" y="11977"/>
                    <a:pt x="5349" y="11977"/>
                  </a:cubicBezTo>
                  <a:cubicBezTo>
                    <a:pt x="6004" y="11977"/>
                    <a:pt x="6544" y="11479"/>
                    <a:pt x="6601" y="10839"/>
                  </a:cubicBezTo>
                  <a:lnTo>
                    <a:pt x="7995" y="11592"/>
                  </a:lnTo>
                  <a:cubicBezTo>
                    <a:pt x="8962" y="12119"/>
                    <a:pt x="9574" y="13129"/>
                    <a:pt x="9574" y="14238"/>
                  </a:cubicBezTo>
                  <a:lnTo>
                    <a:pt x="9574" y="15732"/>
                  </a:lnTo>
                  <a:cubicBezTo>
                    <a:pt x="9574" y="15888"/>
                    <a:pt x="9702" y="16017"/>
                    <a:pt x="9859" y="16017"/>
                  </a:cubicBezTo>
                  <a:cubicBezTo>
                    <a:pt x="10001" y="16017"/>
                    <a:pt x="10129" y="15888"/>
                    <a:pt x="10129" y="15732"/>
                  </a:cubicBezTo>
                  <a:lnTo>
                    <a:pt x="10129" y="14238"/>
                  </a:lnTo>
                  <a:cubicBezTo>
                    <a:pt x="10129" y="12929"/>
                    <a:pt x="9417" y="11721"/>
                    <a:pt x="8266" y="11109"/>
                  </a:cubicBezTo>
                  <a:lnTo>
                    <a:pt x="7583" y="10739"/>
                  </a:lnTo>
                  <a:cubicBezTo>
                    <a:pt x="7995" y="10412"/>
                    <a:pt x="8351" y="10028"/>
                    <a:pt x="8636" y="9587"/>
                  </a:cubicBezTo>
                  <a:lnTo>
                    <a:pt x="8664" y="9616"/>
                  </a:lnTo>
                  <a:cubicBezTo>
                    <a:pt x="8706" y="9639"/>
                    <a:pt x="8752" y="9650"/>
                    <a:pt x="8798" y="9650"/>
                  </a:cubicBezTo>
                  <a:cubicBezTo>
                    <a:pt x="8894" y="9650"/>
                    <a:pt x="8990" y="9602"/>
                    <a:pt x="9048" y="9516"/>
                  </a:cubicBezTo>
                  <a:lnTo>
                    <a:pt x="9375" y="8975"/>
                  </a:lnTo>
                  <a:cubicBezTo>
                    <a:pt x="10172" y="7681"/>
                    <a:pt x="10485" y="6117"/>
                    <a:pt x="10242" y="4609"/>
                  </a:cubicBezTo>
                  <a:cubicBezTo>
                    <a:pt x="10217" y="4470"/>
                    <a:pt x="10103" y="4376"/>
                    <a:pt x="9969" y="4376"/>
                  </a:cubicBezTo>
                  <a:cubicBezTo>
                    <a:pt x="9952" y="4376"/>
                    <a:pt x="9934" y="4378"/>
                    <a:pt x="9916" y="4381"/>
                  </a:cubicBezTo>
                  <a:cubicBezTo>
                    <a:pt x="9759" y="4395"/>
                    <a:pt x="9660" y="4552"/>
                    <a:pt x="9688" y="4694"/>
                  </a:cubicBezTo>
                  <a:cubicBezTo>
                    <a:pt x="9901" y="6073"/>
                    <a:pt x="9631" y="7496"/>
                    <a:pt x="8892" y="8677"/>
                  </a:cubicBezTo>
                  <a:lnTo>
                    <a:pt x="8706" y="8990"/>
                  </a:lnTo>
                  <a:lnTo>
                    <a:pt x="8678" y="8961"/>
                  </a:lnTo>
                  <a:cubicBezTo>
                    <a:pt x="8632" y="8939"/>
                    <a:pt x="8584" y="8927"/>
                    <a:pt x="8537" y="8927"/>
                  </a:cubicBezTo>
                  <a:cubicBezTo>
                    <a:pt x="8437" y="8927"/>
                    <a:pt x="8342" y="8978"/>
                    <a:pt x="8294" y="9075"/>
                  </a:cubicBezTo>
                  <a:cubicBezTo>
                    <a:pt x="7981" y="9616"/>
                    <a:pt x="7540" y="10085"/>
                    <a:pt x="7043" y="10441"/>
                  </a:cubicBezTo>
                  <a:lnTo>
                    <a:pt x="6601" y="10198"/>
                  </a:lnTo>
                  <a:lnTo>
                    <a:pt x="6601" y="9885"/>
                  </a:lnTo>
                  <a:cubicBezTo>
                    <a:pt x="7668" y="9402"/>
                    <a:pt x="8408" y="8349"/>
                    <a:pt x="8408" y="7112"/>
                  </a:cubicBezTo>
                  <a:lnTo>
                    <a:pt x="8408" y="4281"/>
                  </a:lnTo>
                  <a:cubicBezTo>
                    <a:pt x="8408" y="4068"/>
                    <a:pt x="8279" y="3883"/>
                    <a:pt x="8095" y="3797"/>
                  </a:cubicBezTo>
                  <a:cubicBezTo>
                    <a:pt x="8020" y="3757"/>
                    <a:pt x="7940" y="3738"/>
                    <a:pt x="7860" y="3738"/>
                  </a:cubicBezTo>
                  <a:cubicBezTo>
                    <a:pt x="7743" y="3738"/>
                    <a:pt x="7627" y="3779"/>
                    <a:pt x="7526" y="3854"/>
                  </a:cubicBezTo>
                  <a:lnTo>
                    <a:pt x="7099" y="4196"/>
                  </a:lnTo>
                  <a:cubicBezTo>
                    <a:pt x="6730" y="4480"/>
                    <a:pt x="6288" y="4679"/>
                    <a:pt x="5833" y="4780"/>
                  </a:cubicBezTo>
                  <a:lnTo>
                    <a:pt x="6544" y="3926"/>
                  </a:lnTo>
                  <a:cubicBezTo>
                    <a:pt x="6644" y="3812"/>
                    <a:pt x="6629" y="3642"/>
                    <a:pt x="6502" y="3528"/>
                  </a:cubicBezTo>
                  <a:cubicBezTo>
                    <a:pt x="6454" y="3486"/>
                    <a:pt x="6394" y="3466"/>
                    <a:pt x="6333" y="3466"/>
                  </a:cubicBezTo>
                  <a:cubicBezTo>
                    <a:pt x="6248" y="3466"/>
                    <a:pt x="6161" y="3504"/>
                    <a:pt x="6104" y="3570"/>
                  </a:cubicBezTo>
                  <a:lnTo>
                    <a:pt x="5036" y="4850"/>
                  </a:lnTo>
                  <a:lnTo>
                    <a:pt x="4012" y="4850"/>
                  </a:lnTo>
                  <a:lnTo>
                    <a:pt x="4767" y="3926"/>
                  </a:lnTo>
                  <a:cubicBezTo>
                    <a:pt x="4866" y="3812"/>
                    <a:pt x="4852" y="3627"/>
                    <a:pt x="4723" y="3528"/>
                  </a:cubicBezTo>
                  <a:cubicBezTo>
                    <a:pt x="4676" y="3486"/>
                    <a:pt x="4616" y="3466"/>
                    <a:pt x="4556" y="3466"/>
                  </a:cubicBezTo>
                  <a:cubicBezTo>
                    <a:pt x="4472" y="3466"/>
                    <a:pt x="4389" y="3504"/>
                    <a:pt x="4340" y="3570"/>
                  </a:cubicBezTo>
                  <a:lnTo>
                    <a:pt x="3287" y="4850"/>
                  </a:lnTo>
                  <a:lnTo>
                    <a:pt x="2760" y="4850"/>
                  </a:lnTo>
                  <a:cubicBezTo>
                    <a:pt x="2533" y="4850"/>
                    <a:pt x="2348" y="5049"/>
                    <a:pt x="2348" y="5277"/>
                  </a:cubicBezTo>
                  <a:lnTo>
                    <a:pt x="2348" y="7112"/>
                  </a:lnTo>
                  <a:cubicBezTo>
                    <a:pt x="2348" y="8336"/>
                    <a:pt x="3073" y="9388"/>
                    <a:pt x="4112" y="9872"/>
                  </a:cubicBezTo>
                  <a:lnTo>
                    <a:pt x="4112" y="10198"/>
                  </a:lnTo>
                  <a:lnTo>
                    <a:pt x="3671" y="10441"/>
                  </a:lnTo>
                  <a:cubicBezTo>
                    <a:pt x="3159" y="10085"/>
                    <a:pt x="2732" y="9616"/>
                    <a:pt x="2419" y="9075"/>
                  </a:cubicBezTo>
                  <a:cubicBezTo>
                    <a:pt x="2371" y="8978"/>
                    <a:pt x="2276" y="8927"/>
                    <a:pt x="2176" y="8927"/>
                  </a:cubicBezTo>
                  <a:cubicBezTo>
                    <a:pt x="2129" y="8927"/>
                    <a:pt x="2081" y="8939"/>
                    <a:pt x="2035" y="8961"/>
                  </a:cubicBezTo>
                  <a:lnTo>
                    <a:pt x="2007" y="8990"/>
                  </a:lnTo>
                  <a:lnTo>
                    <a:pt x="1822" y="8677"/>
                  </a:lnTo>
                  <a:cubicBezTo>
                    <a:pt x="598" y="6714"/>
                    <a:pt x="670" y="4196"/>
                    <a:pt x="2007" y="2304"/>
                  </a:cubicBezTo>
                  <a:cubicBezTo>
                    <a:pt x="2775" y="1195"/>
                    <a:pt x="3998" y="554"/>
                    <a:pt x="5349" y="554"/>
                  </a:cubicBezTo>
                  <a:cubicBezTo>
                    <a:pt x="6715" y="554"/>
                    <a:pt x="7924" y="1195"/>
                    <a:pt x="8706" y="2304"/>
                  </a:cubicBezTo>
                  <a:cubicBezTo>
                    <a:pt x="8977" y="2688"/>
                    <a:pt x="9205" y="3115"/>
                    <a:pt x="9375" y="3556"/>
                  </a:cubicBezTo>
                  <a:cubicBezTo>
                    <a:pt x="9419" y="3665"/>
                    <a:pt x="9520" y="3732"/>
                    <a:pt x="9629" y="3732"/>
                  </a:cubicBezTo>
                  <a:cubicBezTo>
                    <a:pt x="9663" y="3732"/>
                    <a:pt x="9697" y="3725"/>
                    <a:pt x="9730" y="3712"/>
                  </a:cubicBezTo>
                  <a:cubicBezTo>
                    <a:pt x="9887" y="3655"/>
                    <a:pt x="9958" y="3499"/>
                    <a:pt x="9901" y="3357"/>
                  </a:cubicBezTo>
                  <a:cubicBezTo>
                    <a:pt x="9717" y="2859"/>
                    <a:pt x="9461" y="2403"/>
                    <a:pt x="9161" y="1977"/>
                  </a:cubicBezTo>
                  <a:cubicBezTo>
                    <a:pt x="8279" y="711"/>
                    <a:pt x="6900" y="0"/>
                    <a:pt x="5349" y="0"/>
                  </a:cubicBezTo>
                  <a:close/>
                </a:path>
              </a:pathLst>
            </a:custGeom>
            <a:solidFill>
              <a:srgbClr val="000000"/>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006" name="Google Shape;2331;p46">
              <a:extLst>
                <a:ext uri="{FF2B5EF4-FFF2-40B4-BE49-F238E27FC236}">
                  <a16:creationId xmlns:a16="http://schemas.microsoft.com/office/drawing/2014/main" id="{CAAD22BE-B3AD-87F4-2C12-4BA9378893F5}"/>
                </a:ext>
              </a:extLst>
            </p:cNvPr>
            <p:cNvSpPr/>
            <p:nvPr/>
          </p:nvSpPr>
          <p:spPr>
            <a:xfrm>
              <a:off x="1007975" y="2294825"/>
              <a:ext cx="136225" cy="127325"/>
            </a:xfrm>
            <a:custGeom>
              <a:avLst/>
              <a:gdLst/>
              <a:ahLst/>
              <a:cxnLst/>
              <a:rect l="l" t="t" r="r" b="b"/>
              <a:pathLst>
                <a:path w="5449" h="5093" extrusionOk="0">
                  <a:moveTo>
                    <a:pt x="3130" y="554"/>
                  </a:moveTo>
                  <a:cubicBezTo>
                    <a:pt x="4097" y="554"/>
                    <a:pt x="4880" y="1351"/>
                    <a:pt x="4880" y="2318"/>
                  </a:cubicBezTo>
                  <a:cubicBezTo>
                    <a:pt x="4880" y="3285"/>
                    <a:pt x="4097" y="4068"/>
                    <a:pt x="3130" y="4068"/>
                  </a:cubicBezTo>
                  <a:cubicBezTo>
                    <a:pt x="2162" y="4068"/>
                    <a:pt x="1366" y="3285"/>
                    <a:pt x="1366" y="2318"/>
                  </a:cubicBezTo>
                  <a:cubicBezTo>
                    <a:pt x="1366" y="1351"/>
                    <a:pt x="2162" y="554"/>
                    <a:pt x="3130" y="554"/>
                  </a:cubicBezTo>
                  <a:close/>
                  <a:moveTo>
                    <a:pt x="3130" y="0"/>
                  </a:moveTo>
                  <a:cubicBezTo>
                    <a:pt x="1849" y="0"/>
                    <a:pt x="812" y="1038"/>
                    <a:pt x="812" y="2318"/>
                  </a:cubicBezTo>
                  <a:cubicBezTo>
                    <a:pt x="812" y="2802"/>
                    <a:pt x="967" y="3257"/>
                    <a:pt x="1224" y="3642"/>
                  </a:cubicBezTo>
                  <a:lnTo>
                    <a:pt x="129" y="4609"/>
                  </a:lnTo>
                  <a:cubicBezTo>
                    <a:pt x="15" y="4708"/>
                    <a:pt x="0" y="4893"/>
                    <a:pt x="114" y="5007"/>
                  </a:cubicBezTo>
                  <a:cubicBezTo>
                    <a:pt x="171" y="5064"/>
                    <a:pt x="243" y="5092"/>
                    <a:pt x="328" y="5092"/>
                  </a:cubicBezTo>
                  <a:cubicBezTo>
                    <a:pt x="385" y="5092"/>
                    <a:pt x="455" y="5078"/>
                    <a:pt x="512" y="5021"/>
                  </a:cubicBezTo>
                  <a:lnTo>
                    <a:pt x="1593" y="4053"/>
                  </a:lnTo>
                  <a:cubicBezTo>
                    <a:pt x="2006" y="4410"/>
                    <a:pt x="2547" y="4637"/>
                    <a:pt x="3130" y="4637"/>
                  </a:cubicBezTo>
                  <a:cubicBezTo>
                    <a:pt x="4410" y="4637"/>
                    <a:pt x="5449" y="3598"/>
                    <a:pt x="5449" y="2318"/>
                  </a:cubicBezTo>
                  <a:cubicBezTo>
                    <a:pt x="5449" y="1038"/>
                    <a:pt x="4410" y="0"/>
                    <a:pt x="3130" y="0"/>
                  </a:cubicBezTo>
                  <a:close/>
                </a:path>
              </a:pathLst>
            </a:custGeom>
            <a:solidFill>
              <a:srgbClr val="000000"/>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007" name="Google Shape;2332;p46">
              <a:extLst>
                <a:ext uri="{FF2B5EF4-FFF2-40B4-BE49-F238E27FC236}">
                  <a16:creationId xmlns:a16="http://schemas.microsoft.com/office/drawing/2014/main" id="{B8E24239-7C72-F139-47D8-E2C113B2EEC7}"/>
                </a:ext>
              </a:extLst>
            </p:cNvPr>
            <p:cNvSpPr/>
            <p:nvPr/>
          </p:nvSpPr>
          <p:spPr>
            <a:xfrm>
              <a:off x="1007975" y="2600400"/>
              <a:ext cx="136225" cy="127575"/>
            </a:xfrm>
            <a:custGeom>
              <a:avLst/>
              <a:gdLst/>
              <a:ahLst/>
              <a:cxnLst/>
              <a:rect l="l" t="t" r="r" b="b"/>
              <a:pathLst>
                <a:path w="5449" h="5103" extrusionOk="0">
                  <a:moveTo>
                    <a:pt x="3130" y="1034"/>
                  </a:moveTo>
                  <a:cubicBezTo>
                    <a:pt x="4097" y="1034"/>
                    <a:pt x="4880" y="1816"/>
                    <a:pt x="4880" y="2783"/>
                  </a:cubicBezTo>
                  <a:cubicBezTo>
                    <a:pt x="4880" y="3750"/>
                    <a:pt x="4097" y="4547"/>
                    <a:pt x="3130" y="4547"/>
                  </a:cubicBezTo>
                  <a:cubicBezTo>
                    <a:pt x="2162" y="4547"/>
                    <a:pt x="1366" y="3750"/>
                    <a:pt x="1366" y="2783"/>
                  </a:cubicBezTo>
                  <a:cubicBezTo>
                    <a:pt x="1366" y="1816"/>
                    <a:pt x="2162" y="1034"/>
                    <a:pt x="3130" y="1034"/>
                  </a:cubicBezTo>
                  <a:close/>
                  <a:moveTo>
                    <a:pt x="330" y="0"/>
                  </a:moveTo>
                  <a:cubicBezTo>
                    <a:pt x="250" y="0"/>
                    <a:pt x="169" y="33"/>
                    <a:pt x="114" y="95"/>
                  </a:cubicBezTo>
                  <a:cubicBezTo>
                    <a:pt x="0" y="209"/>
                    <a:pt x="15" y="394"/>
                    <a:pt x="129" y="494"/>
                  </a:cubicBezTo>
                  <a:lnTo>
                    <a:pt x="1224" y="1461"/>
                  </a:lnTo>
                  <a:cubicBezTo>
                    <a:pt x="967" y="1844"/>
                    <a:pt x="812" y="2300"/>
                    <a:pt x="812" y="2783"/>
                  </a:cubicBezTo>
                  <a:cubicBezTo>
                    <a:pt x="812" y="4063"/>
                    <a:pt x="1849" y="5102"/>
                    <a:pt x="3130" y="5102"/>
                  </a:cubicBezTo>
                  <a:cubicBezTo>
                    <a:pt x="4410" y="5102"/>
                    <a:pt x="5449" y="4063"/>
                    <a:pt x="5449" y="2783"/>
                  </a:cubicBezTo>
                  <a:cubicBezTo>
                    <a:pt x="5449" y="1503"/>
                    <a:pt x="4410" y="465"/>
                    <a:pt x="3130" y="465"/>
                  </a:cubicBezTo>
                  <a:cubicBezTo>
                    <a:pt x="2547" y="465"/>
                    <a:pt x="2006" y="693"/>
                    <a:pt x="1593" y="1048"/>
                  </a:cubicBezTo>
                  <a:lnTo>
                    <a:pt x="512" y="67"/>
                  </a:lnTo>
                  <a:cubicBezTo>
                    <a:pt x="461" y="22"/>
                    <a:pt x="396" y="0"/>
                    <a:pt x="330" y="0"/>
                  </a:cubicBezTo>
                  <a:close/>
                </a:path>
              </a:pathLst>
            </a:custGeom>
            <a:solidFill>
              <a:srgbClr val="000000"/>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008" name="Google Shape;2333;p46">
              <a:extLst>
                <a:ext uri="{FF2B5EF4-FFF2-40B4-BE49-F238E27FC236}">
                  <a16:creationId xmlns:a16="http://schemas.microsoft.com/office/drawing/2014/main" id="{5519E456-EFB5-C48D-BE8B-91AB1C94DCD5}"/>
                </a:ext>
              </a:extLst>
            </p:cNvPr>
            <p:cNvSpPr/>
            <p:nvPr/>
          </p:nvSpPr>
          <p:spPr>
            <a:xfrm>
              <a:off x="1043900" y="2475800"/>
              <a:ext cx="86075" cy="71150"/>
            </a:xfrm>
            <a:custGeom>
              <a:avLst/>
              <a:gdLst/>
              <a:ahLst/>
              <a:cxnLst/>
              <a:rect l="l" t="t" r="r" b="b"/>
              <a:pathLst>
                <a:path w="3443" h="2846" extrusionOk="0">
                  <a:moveTo>
                    <a:pt x="2020" y="570"/>
                  </a:moveTo>
                  <a:cubicBezTo>
                    <a:pt x="2489" y="570"/>
                    <a:pt x="2874" y="954"/>
                    <a:pt x="2874" y="1423"/>
                  </a:cubicBezTo>
                  <a:cubicBezTo>
                    <a:pt x="2874" y="1893"/>
                    <a:pt x="2489" y="2277"/>
                    <a:pt x="2020" y="2277"/>
                  </a:cubicBezTo>
                  <a:cubicBezTo>
                    <a:pt x="1550" y="2277"/>
                    <a:pt x="1167" y="1893"/>
                    <a:pt x="1167" y="1423"/>
                  </a:cubicBezTo>
                  <a:cubicBezTo>
                    <a:pt x="1167" y="954"/>
                    <a:pt x="1550" y="570"/>
                    <a:pt x="2020" y="570"/>
                  </a:cubicBezTo>
                  <a:close/>
                  <a:moveTo>
                    <a:pt x="2020" y="1"/>
                  </a:moveTo>
                  <a:cubicBezTo>
                    <a:pt x="1338" y="1"/>
                    <a:pt x="754" y="484"/>
                    <a:pt x="626" y="1139"/>
                  </a:cubicBezTo>
                  <a:lnTo>
                    <a:pt x="285" y="1139"/>
                  </a:lnTo>
                  <a:cubicBezTo>
                    <a:pt x="128" y="1139"/>
                    <a:pt x="0" y="1267"/>
                    <a:pt x="0" y="1423"/>
                  </a:cubicBezTo>
                  <a:cubicBezTo>
                    <a:pt x="0" y="1580"/>
                    <a:pt x="128" y="1708"/>
                    <a:pt x="285" y="1708"/>
                  </a:cubicBezTo>
                  <a:lnTo>
                    <a:pt x="626" y="1708"/>
                  </a:lnTo>
                  <a:cubicBezTo>
                    <a:pt x="754" y="2348"/>
                    <a:pt x="1338" y="2846"/>
                    <a:pt x="2020" y="2846"/>
                  </a:cubicBezTo>
                  <a:cubicBezTo>
                    <a:pt x="2802" y="2846"/>
                    <a:pt x="3443" y="2206"/>
                    <a:pt x="3443" y="1423"/>
                  </a:cubicBezTo>
                  <a:cubicBezTo>
                    <a:pt x="3443" y="641"/>
                    <a:pt x="2802" y="1"/>
                    <a:pt x="2020" y="1"/>
                  </a:cubicBezTo>
                  <a:close/>
                </a:path>
              </a:pathLst>
            </a:custGeom>
            <a:solidFill>
              <a:srgbClr val="000000"/>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009" name="Google Shape;2334;p46">
              <a:extLst>
                <a:ext uri="{FF2B5EF4-FFF2-40B4-BE49-F238E27FC236}">
                  <a16:creationId xmlns:a16="http://schemas.microsoft.com/office/drawing/2014/main" id="{1A520ABD-FBF1-8B96-E3F9-34BD0F5BDBFC}"/>
                </a:ext>
              </a:extLst>
            </p:cNvPr>
            <p:cNvSpPr/>
            <p:nvPr/>
          </p:nvSpPr>
          <p:spPr>
            <a:xfrm>
              <a:off x="663725" y="2294825"/>
              <a:ext cx="136250" cy="127325"/>
            </a:xfrm>
            <a:custGeom>
              <a:avLst/>
              <a:gdLst/>
              <a:ahLst/>
              <a:cxnLst/>
              <a:rect l="l" t="t" r="r" b="b"/>
              <a:pathLst>
                <a:path w="5450" h="5093" extrusionOk="0">
                  <a:moveTo>
                    <a:pt x="2334" y="0"/>
                  </a:moveTo>
                  <a:cubicBezTo>
                    <a:pt x="1054" y="0"/>
                    <a:pt x="1" y="1038"/>
                    <a:pt x="1" y="2318"/>
                  </a:cubicBezTo>
                  <a:cubicBezTo>
                    <a:pt x="1" y="3598"/>
                    <a:pt x="1054" y="4637"/>
                    <a:pt x="2334" y="4637"/>
                  </a:cubicBezTo>
                  <a:cubicBezTo>
                    <a:pt x="2918" y="4637"/>
                    <a:pt x="3443" y="4410"/>
                    <a:pt x="3856" y="4053"/>
                  </a:cubicBezTo>
                  <a:lnTo>
                    <a:pt x="4951" y="5021"/>
                  </a:lnTo>
                  <a:cubicBezTo>
                    <a:pt x="5008" y="5078"/>
                    <a:pt x="5065" y="5092"/>
                    <a:pt x="5137" y="5092"/>
                  </a:cubicBezTo>
                  <a:cubicBezTo>
                    <a:pt x="5207" y="5092"/>
                    <a:pt x="5292" y="5064"/>
                    <a:pt x="5349" y="5007"/>
                  </a:cubicBezTo>
                  <a:cubicBezTo>
                    <a:pt x="5449" y="4893"/>
                    <a:pt x="5435" y="4708"/>
                    <a:pt x="5321" y="4609"/>
                  </a:cubicBezTo>
                  <a:lnTo>
                    <a:pt x="4240" y="3642"/>
                  </a:lnTo>
                  <a:cubicBezTo>
                    <a:pt x="4496" y="3257"/>
                    <a:pt x="4653" y="2802"/>
                    <a:pt x="4653" y="2318"/>
                  </a:cubicBezTo>
                  <a:cubicBezTo>
                    <a:pt x="4653" y="2005"/>
                    <a:pt x="4596" y="1707"/>
                    <a:pt x="4467" y="1423"/>
                  </a:cubicBezTo>
                  <a:cubicBezTo>
                    <a:pt x="4424" y="1314"/>
                    <a:pt x="4313" y="1246"/>
                    <a:pt x="4200" y="1246"/>
                  </a:cubicBezTo>
                  <a:cubicBezTo>
                    <a:pt x="4166" y="1246"/>
                    <a:pt x="4131" y="1252"/>
                    <a:pt x="4098" y="1266"/>
                  </a:cubicBezTo>
                  <a:cubicBezTo>
                    <a:pt x="3955" y="1322"/>
                    <a:pt x="3885" y="1493"/>
                    <a:pt x="3955" y="1635"/>
                  </a:cubicBezTo>
                  <a:cubicBezTo>
                    <a:pt x="4041" y="1849"/>
                    <a:pt x="4084" y="2077"/>
                    <a:pt x="4084" y="2318"/>
                  </a:cubicBezTo>
                  <a:cubicBezTo>
                    <a:pt x="4084" y="3285"/>
                    <a:pt x="3301" y="4068"/>
                    <a:pt x="2334" y="4068"/>
                  </a:cubicBezTo>
                  <a:cubicBezTo>
                    <a:pt x="1366" y="4068"/>
                    <a:pt x="570" y="3285"/>
                    <a:pt x="570" y="2318"/>
                  </a:cubicBezTo>
                  <a:cubicBezTo>
                    <a:pt x="570" y="1351"/>
                    <a:pt x="1366" y="554"/>
                    <a:pt x="2334" y="554"/>
                  </a:cubicBezTo>
                  <a:cubicBezTo>
                    <a:pt x="2661" y="554"/>
                    <a:pt x="2988" y="654"/>
                    <a:pt x="3273" y="839"/>
                  </a:cubicBezTo>
                  <a:cubicBezTo>
                    <a:pt x="3319" y="864"/>
                    <a:pt x="3372" y="877"/>
                    <a:pt x="3424" y="877"/>
                  </a:cubicBezTo>
                  <a:cubicBezTo>
                    <a:pt x="3519" y="877"/>
                    <a:pt x="3611" y="836"/>
                    <a:pt x="3657" y="753"/>
                  </a:cubicBezTo>
                  <a:cubicBezTo>
                    <a:pt x="3743" y="611"/>
                    <a:pt x="3714" y="440"/>
                    <a:pt x="3572" y="355"/>
                  </a:cubicBezTo>
                  <a:cubicBezTo>
                    <a:pt x="3202" y="114"/>
                    <a:pt x="2775" y="0"/>
                    <a:pt x="2334" y="0"/>
                  </a:cubicBezTo>
                  <a:close/>
                </a:path>
              </a:pathLst>
            </a:custGeom>
            <a:solidFill>
              <a:srgbClr val="000000"/>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010" name="Google Shape;2335;p46">
              <a:extLst>
                <a:ext uri="{FF2B5EF4-FFF2-40B4-BE49-F238E27FC236}">
                  <a16:creationId xmlns:a16="http://schemas.microsoft.com/office/drawing/2014/main" id="{A063B97E-8CB0-F5DA-53D6-9DE53EDBC96B}"/>
                </a:ext>
              </a:extLst>
            </p:cNvPr>
            <p:cNvSpPr/>
            <p:nvPr/>
          </p:nvSpPr>
          <p:spPr>
            <a:xfrm>
              <a:off x="663725" y="2600400"/>
              <a:ext cx="136250" cy="127575"/>
            </a:xfrm>
            <a:custGeom>
              <a:avLst/>
              <a:gdLst/>
              <a:ahLst/>
              <a:cxnLst/>
              <a:rect l="l" t="t" r="r" b="b"/>
              <a:pathLst>
                <a:path w="5450" h="5103" extrusionOk="0">
                  <a:moveTo>
                    <a:pt x="2334" y="1034"/>
                  </a:moveTo>
                  <a:cubicBezTo>
                    <a:pt x="3301" y="1034"/>
                    <a:pt x="4084" y="1816"/>
                    <a:pt x="4084" y="2783"/>
                  </a:cubicBezTo>
                  <a:cubicBezTo>
                    <a:pt x="4084" y="3750"/>
                    <a:pt x="3301" y="4547"/>
                    <a:pt x="2334" y="4547"/>
                  </a:cubicBezTo>
                  <a:cubicBezTo>
                    <a:pt x="1366" y="4547"/>
                    <a:pt x="570" y="3750"/>
                    <a:pt x="570" y="2783"/>
                  </a:cubicBezTo>
                  <a:cubicBezTo>
                    <a:pt x="570" y="1816"/>
                    <a:pt x="1366" y="1034"/>
                    <a:pt x="2334" y="1034"/>
                  </a:cubicBezTo>
                  <a:close/>
                  <a:moveTo>
                    <a:pt x="5134" y="0"/>
                  </a:moveTo>
                  <a:cubicBezTo>
                    <a:pt x="5068" y="0"/>
                    <a:pt x="5002" y="22"/>
                    <a:pt x="4951" y="67"/>
                  </a:cubicBezTo>
                  <a:lnTo>
                    <a:pt x="3856" y="1048"/>
                  </a:lnTo>
                  <a:cubicBezTo>
                    <a:pt x="3443" y="693"/>
                    <a:pt x="2918" y="465"/>
                    <a:pt x="2334" y="465"/>
                  </a:cubicBezTo>
                  <a:cubicBezTo>
                    <a:pt x="1054" y="465"/>
                    <a:pt x="1" y="1503"/>
                    <a:pt x="1" y="2783"/>
                  </a:cubicBezTo>
                  <a:cubicBezTo>
                    <a:pt x="1" y="4063"/>
                    <a:pt x="1054" y="5102"/>
                    <a:pt x="2334" y="5102"/>
                  </a:cubicBezTo>
                  <a:cubicBezTo>
                    <a:pt x="3614" y="5102"/>
                    <a:pt x="4653" y="4063"/>
                    <a:pt x="4653" y="2783"/>
                  </a:cubicBezTo>
                  <a:cubicBezTo>
                    <a:pt x="4653" y="2300"/>
                    <a:pt x="4496" y="1844"/>
                    <a:pt x="4240" y="1461"/>
                  </a:cubicBezTo>
                  <a:lnTo>
                    <a:pt x="5321" y="494"/>
                  </a:lnTo>
                  <a:cubicBezTo>
                    <a:pt x="5435" y="394"/>
                    <a:pt x="5449" y="209"/>
                    <a:pt x="5349" y="95"/>
                  </a:cubicBezTo>
                  <a:cubicBezTo>
                    <a:pt x="5295" y="33"/>
                    <a:pt x="5214" y="0"/>
                    <a:pt x="5134" y="0"/>
                  </a:cubicBezTo>
                  <a:close/>
                </a:path>
              </a:pathLst>
            </a:custGeom>
            <a:solidFill>
              <a:srgbClr val="000000"/>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011" name="Google Shape;2336;p46">
              <a:extLst>
                <a:ext uri="{FF2B5EF4-FFF2-40B4-BE49-F238E27FC236}">
                  <a16:creationId xmlns:a16="http://schemas.microsoft.com/office/drawing/2014/main" id="{8A463F0C-7CB9-FC0E-E3BE-56713A4E9751}"/>
                </a:ext>
              </a:extLst>
            </p:cNvPr>
            <p:cNvSpPr/>
            <p:nvPr/>
          </p:nvSpPr>
          <p:spPr>
            <a:xfrm>
              <a:off x="677950" y="2475800"/>
              <a:ext cx="86475" cy="71150"/>
            </a:xfrm>
            <a:custGeom>
              <a:avLst/>
              <a:gdLst/>
              <a:ahLst/>
              <a:cxnLst/>
              <a:rect l="l" t="t" r="r" b="b"/>
              <a:pathLst>
                <a:path w="3459" h="2846" extrusionOk="0">
                  <a:moveTo>
                    <a:pt x="1423" y="570"/>
                  </a:moveTo>
                  <a:cubicBezTo>
                    <a:pt x="1907" y="570"/>
                    <a:pt x="2292" y="954"/>
                    <a:pt x="2292" y="1423"/>
                  </a:cubicBezTo>
                  <a:cubicBezTo>
                    <a:pt x="2292" y="1893"/>
                    <a:pt x="1907" y="2277"/>
                    <a:pt x="1423" y="2277"/>
                  </a:cubicBezTo>
                  <a:cubicBezTo>
                    <a:pt x="955" y="2277"/>
                    <a:pt x="570" y="1893"/>
                    <a:pt x="570" y="1423"/>
                  </a:cubicBezTo>
                  <a:cubicBezTo>
                    <a:pt x="570" y="954"/>
                    <a:pt x="955" y="570"/>
                    <a:pt x="1423" y="570"/>
                  </a:cubicBezTo>
                  <a:close/>
                  <a:moveTo>
                    <a:pt x="1423" y="1"/>
                  </a:moveTo>
                  <a:cubicBezTo>
                    <a:pt x="642" y="1"/>
                    <a:pt x="1" y="641"/>
                    <a:pt x="1" y="1423"/>
                  </a:cubicBezTo>
                  <a:cubicBezTo>
                    <a:pt x="1" y="2206"/>
                    <a:pt x="642" y="2846"/>
                    <a:pt x="1423" y="2846"/>
                  </a:cubicBezTo>
                  <a:cubicBezTo>
                    <a:pt x="2121" y="2846"/>
                    <a:pt x="2690" y="2348"/>
                    <a:pt x="2817" y="1708"/>
                  </a:cubicBezTo>
                  <a:lnTo>
                    <a:pt x="3174" y="1708"/>
                  </a:lnTo>
                  <a:cubicBezTo>
                    <a:pt x="3329" y="1708"/>
                    <a:pt x="3458" y="1580"/>
                    <a:pt x="3458" y="1423"/>
                  </a:cubicBezTo>
                  <a:cubicBezTo>
                    <a:pt x="3458" y="1267"/>
                    <a:pt x="3329" y="1139"/>
                    <a:pt x="3174" y="1139"/>
                  </a:cubicBezTo>
                  <a:lnTo>
                    <a:pt x="2817" y="1139"/>
                  </a:lnTo>
                  <a:cubicBezTo>
                    <a:pt x="2690" y="484"/>
                    <a:pt x="2121" y="1"/>
                    <a:pt x="1423" y="1"/>
                  </a:cubicBezTo>
                  <a:close/>
                </a:path>
              </a:pathLst>
            </a:custGeom>
            <a:solidFill>
              <a:srgbClr val="000000"/>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Tree>
    <p:extLst>
      <p:ext uri="{BB962C8B-B14F-4D97-AF65-F5344CB8AC3E}">
        <p14:creationId xmlns:p14="http://schemas.microsoft.com/office/powerpoint/2010/main" val="20897279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23AFD-2CAE-6DA1-2045-7C6498119898}"/>
              </a:ext>
            </a:extLst>
          </p:cNvPr>
          <p:cNvSpPr>
            <a:spLocks noGrp="1"/>
          </p:cNvSpPr>
          <p:nvPr>
            <p:ph type="title"/>
          </p:nvPr>
        </p:nvSpPr>
        <p:spPr/>
        <p:txBody>
          <a:bodyPr/>
          <a:lstStyle/>
          <a:p>
            <a:r>
              <a:rPr lang="en-GB"/>
              <a:t>Ethical, Business and Policy Perspectives</a:t>
            </a:r>
          </a:p>
        </p:txBody>
      </p:sp>
      <p:sp>
        <p:nvSpPr>
          <p:cNvPr id="3" name="Content Placeholder 2">
            <a:extLst>
              <a:ext uri="{FF2B5EF4-FFF2-40B4-BE49-F238E27FC236}">
                <a16:creationId xmlns:a16="http://schemas.microsoft.com/office/drawing/2014/main" id="{AEE73D89-48F5-C983-664B-85019A19B759}"/>
              </a:ext>
            </a:extLst>
          </p:cNvPr>
          <p:cNvSpPr>
            <a:spLocks noGrp="1"/>
          </p:cNvSpPr>
          <p:nvPr>
            <p:ph idx="1"/>
          </p:nvPr>
        </p:nvSpPr>
        <p:spPr/>
        <p:txBody>
          <a:bodyPr>
            <a:normAutofit lnSpcReduction="10000"/>
          </a:bodyPr>
          <a:lstStyle/>
          <a:p>
            <a:r>
              <a:rPr lang="en-GB"/>
              <a:t>Ethical – fairness and equal opportunity – it helps address structural inequalities and creates better representation across all levels</a:t>
            </a:r>
          </a:p>
          <a:p>
            <a:r>
              <a:rPr lang="en-GB"/>
              <a:t>Business – diverse teams lead to better decision-making, higher retention, and improved satisfaction (Monks and Clennell, 2025) </a:t>
            </a:r>
            <a:br>
              <a:rPr lang="en-GB"/>
            </a:br>
            <a:r>
              <a:rPr lang="en-GB"/>
              <a:t>A workforce that reflects our local communities builds trust and improves patient outcomes</a:t>
            </a:r>
          </a:p>
          <a:p>
            <a:r>
              <a:rPr lang="en-GB"/>
              <a:t>Policy – NHS EDI Improvement Plan- shows system-wide commitment to inclusivity</a:t>
            </a:r>
            <a:br>
              <a:rPr lang="en-GB"/>
            </a:br>
            <a:br>
              <a:rPr lang="en-GB"/>
            </a:br>
            <a:r>
              <a:rPr lang="en-GB"/>
              <a:t>NHS Long-Term Plan – supports fair and transparent recruitment </a:t>
            </a:r>
            <a:br>
              <a:rPr lang="en-GB"/>
            </a:br>
            <a:br>
              <a:rPr lang="en-GB"/>
            </a:br>
            <a:r>
              <a:rPr lang="en-GB"/>
              <a:t>Workforce Race Equality Standard (WRES) – Holds organisations accountable to diversity goals </a:t>
            </a:r>
          </a:p>
          <a:p>
            <a:endParaRPr lang="en-GB"/>
          </a:p>
        </p:txBody>
      </p:sp>
    </p:spTree>
    <p:extLst>
      <p:ext uri="{BB962C8B-B14F-4D97-AF65-F5344CB8AC3E}">
        <p14:creationId xmlns:p14="http://schemas.microsoft.com/office/powerpoint/2010/main" val="348948070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799"/>
        <p:cNvGrpSpPr/>
        <p:nvPr/>
      </p:nvGrpSpPr>
      <p:grpSpPr>
        <a:xfrm>
          <a:off x="0" y="0"/>
          <a:ext cx="0" cy="0"/>
          <a:chOff x="0" y="0"/>
          <a:chExt cx="0" cy="0"/>
        </a:xfrm>
      </p:grpSpPr>
      <p:sp>
        <p:nvSpPr>
          <p:cNvPr id="1805" name="Google Shape;1805;p45"/>
          <p:cNvSpPr txBox="1"/>
          <p:nvPr/>
        </p:nvSpPr>
        <p:spPr>
          <a:xfrm>
            <a:off x="7708249" y="5346031"/>
            <a:ext cx="3925644" cy="462756"/>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1600">
                <a:latin typeface="Roboto"/>
                <a:ea typeface="Roboto"/>
                <a:cs typeface="Roboto"/>
                <a:sym typeface="Roboto"/>
              </a:rPr>
              <a:t>Improved performance (35%)</a:t>
            </a:r>
            <a:endParaRPr sz="1600">
              <a:latin typeface="Roboto"/>
              <a:ea typeface="Roboto"/>
              <a:cs typeface="Roboto"/>
              <a:sym typeface="Roboto"/>
            </a:endParaRPr>
          </a:p>
        </p:txBody>
      </p:sp>
      <p:sp>
        <p:nvSpPr>
          <p:cNvPr id="1806" name="Google Shape;1806;p45"/>
          <p:cNvSpPr txBox="1"/>
          <p:nvPr/>
        </p:nvSpPr>
        <p:spPr>
          <a:xfrm>
            <a:off x="7722791" y="4805756"/>
            <a:ext cx="3564216" cy="589307"/>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2667" b="1">
                <a:latin typeface="Fira Sans Extra Condensed"/>
                <a:ea typeface="Fira Sans Extra Condensed"/>
                <a:cs typeface="Fira Sans Extra Condensed"/>
                <a:sym typeface="Fira Sans Extra Condensed"/>
              </a:rPr>
              <a:t>Efficacy &amp; Impact</a:t>
            </a:r>
            <a:endParaRPr sz="2667" b="1">
              <a:latin typeface="Fira Sans Extra Condensed"/>
              <a:ea typeface="Fira Sans Extra Condensed"/>
              <a:cs typeface="Fira Sans Extra Condensed"/>
              <a:sym typeface="Fira Sans Extra Condensed"/>
            </a:endParaRPr>
          </a:p>
        </p:txBody>
      </p:sp>
      <p:grpSp>
        <p:nvGrpSpPr>
          <p:cNvPr id="1807" name="Group 1806">
            <a:extLst>
              <a:ext uri="{FF2B5EF4-FFF2-40B4-BE49-F238E27FC236}">
                <a16:creationId xmlns:a16="http://schemas.microsoft.com/office/drawing/2014/main" id="{CFC119D4-2A27-70E5-0713-791CDF9DD4E6}"/>
              </a:ext>
            </a:extLst>
          </p:cNvPr>
          <p:cNvGrpSpPr/>
          <p:nvPr/>
        </p:nvGrpSpPr>
        <p:grpSpPr>
          <a:xfrm>
            <a:off x="6202125" y="4912003"/>
            <a:ext cx="1176400" cy="1176400"/>
            <a:chOff x="400670" y="3758709"/>
            <a:chExt cx="882300" cy="882300"/>
          </a:xfrm>
        </p:grpSpPr>
        <p:sp>
          <p:nvSpPr>
            <p:cNvPr id="1863" name="Google Shape;1863;p45"/>
            <p:cNvSpPr/>
            <p:nvPr/>
          </p:nvSpPr>
          <p:spPr>
            <a:xfrm>
              <a:off x="400670" y="3758709"/>
              <a:ext cx="882300" cy="882300"/>
            </a:xfrm>
            <a:prstGeom prst="ellipse">
              <a:avLst/>
            </a:prstGeom>
            <a:solidFill>
              <a:schemeClr val="bg2"/>
            </a:solid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sp>
          <p:nvSpPr>
            <p:cNvPr id="37" name="Google Shape;2542;p46">
              <a:extLst>
                <a:ext uri="{FF2B5EF4-FFF2-40B4-BE49-F238E27FC236}">
                  <a16:creationId xmlns:a16="http://schemas.microsoft.com/office/drawing/2014/main" id="{067AD963-9E2C-CD91-6E9D-04D43AF95381}"/>
                </a:ext>
              </a:extLst>
            </p:cNvPr>
            <p:cNvSpPr/>
            <p:nvPr/>
          </p:nvSpPr>
          <p:spPr>
            <a:xfrm>
              <a:off x="823094" y="3968547"/>
              <a:ext cx="53350" cy="86075"/>
            </a:xfrm>
            <a:custGeom>
              <a:avLst/>
              <a:gdLst/>
              <a:ahLst/>
              <a:cxnLst/>
              <a:rect l="l" t="t" r="r" b="b"/>
              <a:pathLst>
                <a:path w="2134" h="3443" extrusionOk="0">
                  <a:moveTo>
                    <a:pt x="0" y="0"/>
                  </a:moveTo>
                  <a:lnTo>
                    <a:pt x="0" y="3443"/>
                  </a:lnTo>
                  <a:lnTo>
                    <a:pt x="2134" y="3443"/>
                  </a:lnTo>
                  <a:lnTo>
                    <a:pt x="2134" y="0"/>
                  </a:ln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8" name="Google Shape;2543;p46">
              <a:extLst>
                <a:ext uri="{FF2B5EF4-FFF2-40B4-BE49-F238E27FC236}">
                  <a16:creationId xmlns:a16="http://schemas.microsoft.com/office/drawing/2014/main" id="{02599F4A-A8E3-1A79-7D59-49C73F8A2F95}"/>
                </a:ext>
              </a:extLst>
            </p:cNvPr>
            <p:cNvSpPr/>
            <p:nvPr/>
          </p:nvSpPr>
          <p:spPr>
            <a:xfrm>
              <a:off x="940444" y="4035322"/>
              <a:ext cx="82525" cy="84025"/>
            </a:xfrm>
            <a:custGeom>
              <a:avLst/>
              <a:gdLst/>
              <a:ahLst/>
              <a:cxnLst/>
              <a:rect l="l" t="t" r="r" b="b"/>
              <a:pathLst>
                <a:path w="3301" h="3361" extrusionOk="0">
                  <a:moveTo>
                    <a:pt x="1796" y="1"/>
                  </a:moveTo>
                  <a:cubicBezTo>
                    <a:pt x="1694" y="1"/>
                    <a:pt x="1592" y="41"/>
                    <a:pt x="1523" y="117"/>
                  </a:cubicBezTo>
                  <a:lnTo>
                    <a:pt x="683" y="1041"/>
                  </a:lnTo>
                  <a:lnTo>
                    <a:pt x="0" y="1796"/>
                  </a:lnTo>
                  <a:lnTo>
                    <a:pt x="1494" y="3361"/>
                  </a:lnTo>
                  <a:lnTo>
                    <a:pt x="2319" y="2549"/>
                  </a:lnTo>
                  <a:lnTo>
                    <a:pt x="3173" y="1625"/>
                  </a:lnTo>
                  <a:cubicBezTo>
                    <a:pt x="3300" y="1468"/>
                    <a:pt x="3287" y="1241"/>
                    <a:pt x="3144" y="1098"/>
                  </a:cubicBezTo>
                  <a:lnTo>
                    <a:pt x="2035" y="89"/>
                  </a:lnTo>
                  <a:cubicBezTo>
                    <a:pt x="1969" y="30"/>
                    <a:pt x="1883" y="1"/>
                    <a:pt x="1796"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 name="Google Shape;2544;p46">
              <a:extLst>
                <a:ext uri="{FF2B5EF4-FFF2-40B4-BE49-F238E27FC236}">
                  <a16:creationId xmlns:a16="http://schemas.microsoft.com/office/drawing/2014/main" id="{81C03A33-CE42-0332-DA88-61C1448DA909}"/>
                </a:ext>
              </a:extLst>
            </p:cNvPr>
            <p:cNvSpPr/>
            <p:nvPr/>
          </p:nvSpPr>
          <p:spPr>
            <a:xfrm>
              <a:off x="676244" y="4035322"/>
              <a:ext cx="85700" cy="84100"/>
            </a:xfrm>
            <a:custGeom>
              <a:avLst/>
              <a:gdLst/>
              <a:ahLst/>
              <a:cxnLst/>
              <a:rect l="l" t="t" r="r" b="b"/>
              <a:pathLst>
                <a:path w="3428" h="3364" extrusionOk="0">
                  <a:moveTo>
                    <a:pt x="1512" y="1"/>
                  </a:moveTo>
                  <a:cubicBezTo>
                    <a:pt x="1425" y="1"/>
                    <a:pt x="1338" y="30"/>
                    <a:pt x="1265" y="89"/>
                  </a:cubicBezTo>
                  <a:lnTo>
                    <a:pt x="171" y="1098"/>
                  </a:lnTo>
                  <a:cubicBezTo>
                    <a:pt x="14" y="1241"/>
                    <a:pt x="0" y="1468"/>
                    <a:pt x="142" y="1625"/>
                  </a:cubicBezTo>
                  <a:lnTo>
                    <a:pt x="981" y="2549"/>
                  </a:lnTo>
                  <a:cubicBezTo>
                    <a:pt x="981" y="2549"/>
                    <a:pt x="1701" y="3363"/>
                    <a:pt x="1747" y="3363"/>
                  </a:cubicBezTo>
                  <a:cubicBezTo>
                    <a:pt x="1748" y="3363"/>
                    <a:pt x="1749" y="3362"/>
                    <a:pt x="1749" y="3361"/>
                  </a:cubicBezTo>
                  <a:cubicBezTo>
                    <a:pt x="1749" y="3304"/>
                    <a:pt x="3428" y="1824"/>
                    <a:pt x="3428" y="1824"/>
                  </a:cubicBezTo>
                  <a:lnTo>
                    <a:pt x="2631" y="1041"/>
                  </a:lnTo>
                  <a:lnTo>
                    <a:pt x="1792" y="117"/>
                  </a:lnTo>
                  <a:cubicBezTo>
                    <a:pt x="1716" y="41"/>
                    <a:pt x="1614" y="1"/>
                    <a:pt x="1512"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 name="Google Shape;2545;p46">
              <a:extLst>
                <a:ext uri="{FF2B5EF4-FFF2-40B4-BE49-F238E27FC236}">
                  <a16:creationId xmlns:a16="http://schemas.microsoft.com/office/drawing/2014/main" id="{C83C7EF9-A5FE-F841-9C77-F03B81269989}"/>
                </a:ext>
              </a:extLst>
            </p:cNvPr>
            <p:cNvSpPr/>
            <p:nvPr/>
          </p:nvSpPr>
          <p:spPr>
            <a:xfrm>
              <a:off x="658444" y="4027922"/>
              <a:ext cx="382300" cy="382325"/>
            </a:xfrm>
            <a:custGeom>
              <a:avLst/>
              <a:gdLst/>
              <a:ahLst/>
              <a:cxnLst/>
              <a:rect l="l" t="t" r="r" b="b"/>
              <a:pathLst>
                <a:path w="15292" h="15293" extrusionOk="0">
                  <a:moveTo>
                    <a:pt x="7654" y="0"/>
                  </a:moveTo>
                  <a:cubicBezTo>
                    <a:pt x="3428" y="0"/>
                    <a:pt x="1" y="3429"/>
                    <a:pt x="1" y="7639"/>
                  </a:cubicBezTo>
                  <a:cubicBezTo>
                    <a:pt x="1" y="11863"/>
                    <a:pt x="3428" y="15292"/>
                    <a:pt x="7654" y="15292"/>
                  </a:cubicBezTo>
                  <a:cubicBezTo>
                    <a:pt x="11878" y="15292"/>
                    <a:pt x="15292" y="11863"/>
                    <a:pt x="15292" y="7639"/>
                  </a:cubicBezTo>
                  <a:cubicBezTo>
                    <a:pt x="15292" y="3429"/>
                    <a:pt x="11878" y="0"/>
                    <a:pt x="7654"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 name="Google Shape;2546;p46">
              <a:extLst>
                <a:ext uri="{FF2B5EF4-FFF2-40B4-BE49-F238E27FC236}">
                  <a16:creationId xmlns:a16="http://schemas.microsoft.com/office/drawing/2014/main" id="{A4C86E81-E12B-B3DD-656A-BB66BE1E09A2}"/>
                </a:ext>
              </a:extLst>
            </p:cNvPr>
            <p:cNvSpPr/>
            <p:nvPr/>
          </p:nvSpPr>
          <p:spPr>
            <a:xfrm>
              <a:off x="658444" y="4027922"/>
              <a:ext cx="192775" cy="380525"/>
            </a:xfrm>
            <a:custGeom>
              <a:avLst/>
              <a:gdLst/>
              <a:ahLst/>
              <a:cxnLst/>
              <a:rect l="l" t="t" r="r" b="b"/>
              <a:pathLst>
                <a:path w="7711" h="15221" extrusionOk="0">
                  <a:moveTo>
                    <a:pt x="7654" y="0"/>
                  </a:moveTo>
                  <a:cubicBezTo>
                    <a:pt x="3428" y="0"/>
                    <a:pt x="1" y="3429"/>
                    <a:pt x="1" y="7639"/>
                  </a:cubicBezTo>
                  <a:cubicBezTo>
                    <a:pt x="1" y="11522"/>
                    <a:pt x="2888" y="14723"/>
                    <a:pt x="6615" y="15220"/>
                  </a:cubicBezTo>
                  <a:cubicBezTo>
                    <a:pt x="4282" y="13642"/>
                    <a:pt x="2746" y="10968"/>
                    <a:pt x="2746" y="7924"/>
                  </a:cubicBezTo>
                  <a:cubicBezTo>
                    <a:pt x="2746" y="4438"/>
                    <a:pt x="4780" y="1438"/>
                    <a:pt x="7711"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2" name="Google Shape;2547;p46">
              <a:extLst>
                <a:ext uri="{FF2B5EF4-FFF2-40B4-BE49-F238E27FC236}">
                  <a16:creationId xmlns:a16="http://schemas.microsoft.com/office/drawing/2014/main" id="{1B3C19C4-5A9D-5878-AC02-1875AE5FCA5D}"/>
                </a:ext>
              </a:extLst>
            </p:cNvPr>
            <p:cNvSpPr/>
            <p:nvPr/>
          </p:nvSpPr>
          <p:spPr>
            <a:xfrm>
              <a:off x="697919" y="4067397"/>
              <a:ext cx="259275" cy="303350"/>
            </a:xfrm>
            <a:custGeom>
              <a:avLst/>
              <a:gdLst/>
              <a:ahLst/>
              <a:cxnLst/>
              <a:rect l="l" t="t" r="r" b="b"/>
              <a:pathLst>
                <a:path w="10371" h="12134" extrusionOk="0">
                  <a:moveTo>
                    <a:pt x="6075" y="1"/>
                  </a:moveTo>
                  <a:cubicBezTo>
                    <a:pt x="2718" y="1"/>
                    <a:pt x="0" y="2717"/>
                    <a:pt x="0" y="6060"/>
                  </a:cubicBezTo>
                  <a:cubicBezTo>
                    <a:pt x="0" y="9417"/>
                    <a:pt x="2718" y="12134"/>
                    <a:pt x="6075" y="12134"/>
                  </a:cubicBezTo>
                  <a:cubicBezTo>
                    <a:pt x="7753" y="12134"/>
                    <a:pt x="9261" y="11466"/>
                    <a:pt x="10370" y="10356"/>
                  </a:cubicBezTo>
                  <a:lnTo>
                    <a:pt x="10356" y="10356"/>
                  </a:lnTo>
                  <a:lnTo>
                    <a:pt x="7141" y="7141"/>
                  </a:lnTo>
                  <a:lnTo>
                    <a:pt x="6075" y="5918"/>
                  </a:lnTo>
                  <a:lnTo>
                    <a:pt x="6075" y="4553"/>
                  </a:lnTo>
                  <a:lnTo>
                    <a:pt x="6075" y="1"/>
                  </a:lnTo>
                  <a:close/>
                </a:path>
              </a:pathLst>
            </a:custGeom>
            <a:solidFill>
              <a:srgbClr val="F9F7F7"/>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3" name="Google Shape;2548;p46">
              <a:extLst>
                <a:ext uri="{FF2B5EF4-FFF2-40B4-BE49-F238E27FC236}">
                  <a16:creationId xmlns:a16="http://schemas.microsoft.com/office/drawing/2014/main" id="{24BEDF21-EDB7-A226-A791-20B5088EA387}"/>
                </a:ext>
              </a:extLst>
            </p:cNvPr>
            <p:cNvSpPr/>
            <p:nvPr/>
          </p:nvSpPr>
          <p:spPr>
            <a:xfrm>
              <a:off x="697919" y="4085172"/>
              <a:ext cx="80375" cy="256425"/>
            </a:xfrm>
            <a:custGeom>
              <a:avLst/>
              <a:gdLst/>
              <a:ahLst/>
              <a:cxnLst/>
              <a:rect l="l" t="t" r="r" b="b"/>
              <a:pathLst>
                <a:path w="3215" h="10257" extrusionOk="0">
                  <a:moveTo>
                    <a:pt x="3215" y="1"/>
                  </a:moveTo>
                  <a:lnTo>
                    <a:pt x="3215" y="1"/>
                  </a:lnTo>
                  <a:cubicBezTo>
                    <a:pt x="1295" y="1025"/>
                    <a:pt x="0" y="3030"/>
                    <a:pt x="0" y="5349"/>
                  </a:cubicBezTo>
                  <a:cubicBezTo>
                    <a:pt x="0" y="7369"/>
                    <a:pt x="967" y="9147"/>
                    <a:pt x="2475" y="10256"/>
                  </a:cubicBezTo>
                  <a:cubicBezTo>
                    <a:pt x="1650" y="8905"/>
                    <a:pt x="1167" y="7326"/>
                    <a:pt x="1167" y="5634"/>
                  </a:cubicBezTo>
                  <a:cubicBezTo>
                    <a:pt x="1167" y="3485"/>
                    <a:pt x="1935" y="1522"/>
                    <a:pt x="3215" y="1"/>
                  </a:cubicBezTo>
                  <a:close/>
                </a:path>
              </a:pathLst>
            </a:custGeom>
            <a:solidFill>
              <a:srgbClr val="F8F3F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4" name="Google Shape;2549;p46">
              <a:extLst>
                <a:ext uri="{FF2B5EF4-FFF2-40B4-BE49-F238E27FC236}">
                  <a16:creationId xmlns:a16="http://schemas.microsoft.com/office/drawing/2014/main" id="{1EC235EC-7EF3-2BA1-33EE-481632B5E8EF}"/>
                </a:ext>
              </a:extLst>
            </p:cNvPr>
            <p:cNvSpPr/>
            <p:nvPr/>
          </p:nvSpPr>
          <p:spPr>
            <a:xfrm>
              <a:off x="849769" y="4067397"/>
              <a:ext cx="151850" cy="258925"/>
            </a:xfrm>
            <a:custGeom>
              <a:avLst/>
              <a:gdLst/>
              <a:ahLst/>
              <a:cxnLst/>
              <a:rect l="l" t="t" r="r" b="b"/>
              <a:pathLst>
                <a:path w="6074" h="10357" extrusionOk="0">
                  <a:moveTo>
                    <a:pt x="1" y="1"/>
                  </a:moveTo>
                  <a:lnTo>
                    <a:pt x="1" y="4553"/>
                  </a:lnTo>
                  <a:lnTo>
                    <a:pt x="1" y="5918"/>
                  </a:lnTo>
                  <a:lnTo>
                    <a:pt x="1067" y="7141"/>
                  </a:lnTo>
                  <a:lnTo>
                    <a:pt x="4282" y="10356"/>
                  </a:lnTo>
                  <a:lnTo>
                    <a:pt x="4296" y="10356"/>
                  </a:lnTo>
                  <a:cubicBezTo>
                    <a:pt x="5391" y="9260"/>
                    <a:pt x="6074" y="7739"/>
                    <a:pt x="6074" y="6060"/>
                  </a:cubicBezTo>
                  <a:cubicBezTo>
                    <a:pt x="6074" y="2717"/>
                    <a:pt x="3343" y="1"/>
                    <a:pt x="1" y="1"/>
                  </a:cubicBezTo>
                  <a:close/>
                </a:path>
              </a:pathLst>
            </a:custGeom>
            <a:solidFill>
              <a:srgbClr val="F2EAE7"/>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5" name="Google Shape;2550;p46">
              <a:extLst>
                <a:ext uri="{FF2B5EF4-FFF2-40B4-BE49-F238E27FC236}">
                  <a16:creationId xmlns:a16="http://schemas.microsoft.com/office/drawing/2014/main" id="{BC852AD6-BEB2-391A-A6B5-C4625D0CA3FD}"/>
                </a:ext>
              </a:extLst>
            </p:cNvPr>
            <p:cNvSpPr/>
            <p:nvPr/>
          </p:nvSpPr>
          <p:spPr>
            <a:xfrm>
              <a:off x="811719" y="4181197"/>
              <a:ext cx="75775" cy="75750"/>
            </a:xfrm>
            <a:custGeom>
              <a:avLst/>
              <a:gdLst/>
              <a:ahLst/>
              <a:cxnLst/>
              <a:rect l="l" t="t" r="r" b="b"/>
              <a:pathLst>
                <a:path w="3031" h="3030" extrusionOk="0">
                  <a:moveTo>
                    <a:pt x="1523" y="1"/>
                  </a:moveTo>
                  <a:cubicBezTo>
                    <a:pt x="683" y="1"/>
                    <a:pt x="0" y="683"/>
                    <a:pt x="0" y="1508"/>
                  </a:cubicBezTo>
                  <a:cubicBezTo>
                    <a:pt x="0" y="2347"/>
                    <a:pt x="683" y="3030"/>
                    <a:pt x="1523" y="3030"/>
                  </a:cubicBezTo>
                  <a:cubicBezTo>
                    <a:pt x="2361" y="3030"/>
                    <a:pt x="3030" y="2347"/>
                    <a:pt x="3030" y="1508"/>
                  </a:cubicBezTo>
                  <a:cubicBezTo>
                    <a:pt x="3030" y="683"/>
                    <a:pt x="2361" y="1"/>
                    <a:pt x="1523" y="1"/>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6" name="Google Shape;2551;p46">
              <a:extLst>
                <a:ext uri="{FF2B5EF4-FFF2-40B4-BE49-F238E27FC236}">
                  <a16:creationId xmlns:a16="http://schemas.microsoft.com/office/drawing/2014/main" id="{BC162D43-C9A8-CDE3-90A3-546DF64B37D9}"/>
                </a:ext>
              </a:extLst>
            </p:cNvPr>
            <p:cNvSpPr/>
            <p:nvPr/>
          </p:nvSpPr>
          <p:spPr>
            <a:xfrm>
              <a:off x="811719" y="4181197"/>
              <a:ext cx="49075" cy="75750"/>
            </a:xfrm>
            <a:custGeom>
              <a:avLst/>
              <a:gdLst/>
              <a:ahLst/>
              <a:cxnLst/>
              <a:rect l="l" t="t" r="r" b="b"/>
              <a:pathLst>
                <a:path w="1963" h="3030" extrusionOk="0">
                  <a:moveTo>
                    <a:pt x="1523" y="1"/>
                  </a:moveTo>
                  <a:cubicBezTo>
                    <a:pt x="683" y="1"/>
                    <a:pt x="0" y="683"/>
                    <a:pt x="0" y="1508"/>
                  </a:cubicBezTo>
                  <a:cubicBezTo>
                    <a:pt x="0" y="2347"/>
                    <a:pt x="683" y="3030"/>
                    <a:pt x="1523" y="3030"/>
                  </a:cubicBezTo>
                  <a:cubicBezTo>
                    <a:pt x="1679" y="3030"/>
                    <a:pt x="1821" y="3016"/>
                    <a:pt x="1963" y="2959"/>
                  </a:cubicBezTo>
                  <a:cubicBezTo>
                    <a:pt x="1352" y="2774"/>
                    <a:pt x="897" y="2191"/>
                    <a:pt x="897" y="1508"/>
                  </a:cubicBezTo>
                  <a:cubicBezTo>
                    <a:pt x="897" y="839"/>
                    <a:pt x="1352" y="257"/>
                    <a:pt x="1963" y="57"/>
                  </a:cubicBezTo>
                  <a:cubicBezTo>
                    <a:pt x="1821" y="14"/>
                    <a:pt x="1679" y="1"/>
                    <a:pt x="1523"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7" name="Google Shape;2552;p46">
              <a:extLst>
                <a:ext uri="{FF2B5EF4-FFF2-40B4-BE49-F238E27FC236}">
                  <a16:creationId xmlns:a16="http://schemas.microsoft.com/office/drawing/2014/main" id="{7EE5E640-2786-9DD4-821B-7C0B9D4C5519}"/>
                </a:ext>
              </a:extLst>
            </p:cNvPr>
            <p:cNvSpPr/>
            <p:nvPr/>
          </p:nvSpPr>
          <p:spPr>
            <a:xfrm>
              <a:off x="800319" y="3943997"/>
              <a:ext cx="99600" cy="54075"/>
            </a:xfrm>
            <a:custGeom>
              <a:avLst/>
              <a:gdLst/>
              <a:ahLst/>
              <a:cxnLst/>
              <a:rect l="l" t="t" r="r" b="b"/>
              <a:pathLst>
                <a:path w="3984" h="2163" extrusionOk="0">
                  <a:moveTo>
                    <a:pt x="484" y="0"/>
                  </a:moveTo>
                  <a:cubicBezTo>
                    <a:pt x="215" y="0"/>
                    <a:pt x="1" y="214"/>
                    <a:pt x="1" y="484"/>
                  </a:cubicBezTo>
                  <a:lnTo>
                    <a:pt x="1" y="1665"/>
                  </a:lnTo>
                  <a:cubicBezTo>
                    <a:pt x="1" y="1935"/>
                    <a:pt x="215" y="2162"/>
                    <a:pt x="484" y="2162"/>
                  </a:cubicBezTo>
                  <a:lnTo>
                    <a:pt x="3500" y="2162"/>
                  </a:lnTo>
                  <a:cubicBezTo>
                    <a:pt x="3771" y="2162"/>
                    <a:pt x="3984" y="1935"/>
                    <a:pt x="3984" y="1665"/>
                  </a:cubicBezTo>
                  <a:lnTo>
                    <a:pt x="3984" y="484"/>
                  </a:lnTo>
                  <a:cubicBezTo>
                    <a:pt x="3984" y="214"/>
                    <a:pt x="3771" y="0"/>
                    <a:pt x="3500" y="0"/>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8" name="Google Shape;2553;p46">
              <a:extLst>
                <a:ext uri="{FF2B5EF4-FFF2-40B4-BE49-F238E27FC236}">
                  <a16:creationId xmlns:a16="http://schemas.microsoft.com/office/drawing/2014/main" id="{75B70AB2-733A-22FC-7B0C-230DC2E63542}"/>
                </a:ext>
              </a:extLst>
            </p:cNvPr>
            <p:cNvSpPr/>
            <p:nvPr/>
          </p:nvSpPr>
          <p:spPr>
            <a:xfrm>
              <a:off x="831269" y="3943997"/>
              <a:ext cx="37725" cy="54075"/>
            </a:xfrm>
            <a:custGeom>
              <a:avLst/>
              <a:gdLst/>
              <a:ahLst/>
              <a:cxnLst/>
              <a:rect l="l" t="t" r="r" b="b"/>
              <a:pathLst>
                <a:path w="1509" h="2163" extrusionOk="0">
                  <a:moveTo>
                    <a:pt x="1" y="0"/>
                  </a:moveTo>
                  <a:lnTo>
                    <a:pt x="1" y="2162"/>
                  </a:lnTo>
                  <a:lnTo>
                    <a:pt x="1509" y="2162"/>
                  </a:lnTo>
                  <a:lnTo>
                    <a:pt x="1509" y="0"/>
                  </a:ln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9" name="Google Shape;2554;p46">
              <a:extLst>
                <a:ext uri="{FF2B5EF4-FFF2-40B4-BE49-F238E27FC236}">
                  <a16:creationId xmlns:a16="http://schemas.microsoft.com/office/drawing/2014/main" id="{0DF3D605-097B-8C85-4F46-67CCEDCBB07A}"/>
                </a:ext>
              </a:extLst>
            </p:cNvPr>
            <p:cNvSpPr/>
            <p:nvPr/>
          </p:nvSpPr>
          <p:spPr>
            <a:xfrm>
              <a:off x="651344" y="3936872"/>
              <a:ext cx="396525" cy="480475"/>
            </a:xfrm>
            <a:custGeom>
              <a:avLst/>
              <a:gdLst/>
              <a:ahLst/>
              <a:cxnLst/>
              <a:rect l="l" t="t" r="r" b="b"/>
              <a:pathLst>
                <a:path w="15861" h="19219" extrusionOk="0">
                  <a:moveTo>
                    <a:pt x="6927" y="570"/>
                  </a:moveTo>
                  <a:lnTo>
                    <a:pt x="6927" y="2163"/>
                  </a:lnTo>
                  <a:lnTo>
                    <a:pt x="6443" y="2163"/>
                  </a:lnTo>
                  <a:cubicBezTo>
                    <a:pt x="6330" y="2163"/>
                    <a:pt x="6231" y="2064"/>
                    <a:pt x="6231" y="1950"/>
                  </a:cubicBezTo>
                  <a:lnTo>
                    <a:pt x="6231" y="769"/>
                  </a:lnTo>
                  <a:cubicBezTo>
                    <a:pt x="6231" y="655"/>
                    <a:pt x="6330" y="570"/>
                    <a:pt x="6443" y="570"/>
                  </a:cubicBezTo>
                  <a:close/>
                  <a:moveTo>
                    <a:pt x="8421" y="570"/>
                  </a:moveTo>
                  <a:lnTo>
                    <a:pt x="8421" y="2163"/>
                  </a:lnTo>
                  <a:lnTo>
                    <a:pt x="7482" y="2163"/>
                  </a:lnTo>
                  <a:lnTo>
                    <a:pt x="7482" y="570"/>
                  </a:lnTo>
                  <a:close/>
                  <a:moveTo>
                    <a:pt x="9459" y="570"/>
                  </a:moveTo>
                  <a:cubicBezTo>
                    <a:pt x="9573" y="570"/>
                    <a:pt x="9673" y="655"/>
                    <a:pt x="9673" y="769"/>
                  </a:cubicBezTo>
                  <a:lnTo>
                    <a:pt x="9673" y="1950"/>
                  </a:lnTo>
                  <a:cubicBezTo>
                    <a:pt x="9673" y="2064"/>
                    <a:pt x="9573" y="2163"/>
                    <a:pt x="9459" y="2163"/>
                  </a:cubicBezTo>
                  <a:lnTo>
                    <a:pt x="8975" y="2163"/>
                  </a:lnTo>
                  <a:lnTo>
                    <a:pt x="8975" y="570"/>
                  </a:lnTo>
                  <a:close/>
                  <a:moveTo>
                    <a:pt x="8719" y="2718"/>
                  </a:moveTo>
                  <a:lnTo>
                    <a:pt x="8719" y="3401"/>
                  </a:lnTo>
                  <a:cubicBezTo>
                    <a:pt x="8463" y="3373"/>
                    <a:pt x="8194" y="3358"/>
                    <a:pt x="7938" y="3358"/>
                  </a:cubicBezTo>
                  <a:cubicBezTo>
                    <a:pt x="7667" y="3358"/>
                    <a:pt x="7411" y="3373"/>
                    <a:pt x="7155" y="3401"/>
                  </a:cubicBezTo>
                  <a:lnTo>
                    <a:pt x="7155" y="2718"/>
                  </a:lnTo>
                  <a:close/>
                  <a:moveTo>
                    <a:pt x="2518" y="4211"/>
                  </a:moveTo>
                  <a:cubicBezTo>
                    <a:pt x="2532" y="4211"/>
                    <a:pt x="2561" y="4226"/>
                    <a:pt x="2574" y="4240"/>
                  </a:cubicBezTo>
                  <a:lnTo>
                    <a:pt x="3200" y="4937"/>
                  </a:lnTo>
                  <a:cubicBezTo>
                    <a:pt x="2760" y="5264"/>
                    <a:pt x="2347" y="5648"/>
                    <a:pt x="1977" y="6060"/>
                  </a:cubicBezTo>
                  <a:lnTo>
                    <a:pt x="1337" y="5378"/>
                  </a:lnTo>
                  <a:cubicBezTo>
                    <a:pt x="1323" y="5349"/>
                    <a:pt x="1323" y="5321"/>
                    <a:pt x="1323" y="5307"/>
                  </a:cubicBezTo>
                  <a:cubicBezTo>
                    <a:pt x="1323" y="5292"/>
                    <a:pt x="1323" y="5264"/>
                    <a:pt x="1351" y="5250"/>
                  </a:cubicBezTo>
                  <a:lnTo>
                    <a:pt x="2461" y="4240"/>
                  </a:lnTo>
                  <a:cubicBezTo>
                    <a:pt x="2475" y="4226"/>
                    <a:pt x="2504" y="4211"/>
                    <a:pt x="2518" y="4211"/>
                  </a:cubicBezTo>
                  <a:close/>
                  <a:moveTo>
                    <a:pt x="13343" y="4211"/>
                  </a:moveTo>
                  <a:cubicBezTo>
                    <a:pt x="13371" y="4211"/>
                    <a:pt x="13385" y="4226"/>
                    <a:pt x="13413" y="4240"/>
                  </a:cubicBezTo>
                  <a:lnTo>
                    <a:pt x="14523" y="5250"/>
                  </a:lnTo>
                  <a:cubicBezTo>
                    <a:pt x="14538" y="5264"/>
                    <a:pt x="14538" y="5292"/>
                    <a:pt x="14551" y="5307"/>
                  </a:cubicBezTo>
                  <a:cubicBezTo>
                    <a:pt x="14551" y="5321"/>
                    <a:pt x="14538" y="5349"/>
                    <a:pt x="14523" y="5378"/>
                  </a:cubicBezTo>
                  <a:lnTo>
                    <a:pt x="13883" y="6060"/>
                  </a:lnTo>
                  <a:cubicBezTo>
                    <a:pt x="13527" y="5648"/>
                    <a:pt x="13115" y="5264"/>
                    <a:pt x="12660" y="4937"/>
                  </a:cubicBezTo>
                  <a:lnTo>
                    <a:pt x="13286" y="4240"/>
                  </a:lnTo>
                  <a:cubicBezTo>
                    <a:pt x="13314" y="4226"/>
                    <a:pt x="13328" y="4211"/>
                    <a:pt x="13343" y="4211"/>
                  </a:cubicBezTo>
                  <a:close/>
                  <a:moveTo>
                    <a:pt x="6443" y="1"/>
                  </a:moveTo>
                  <a:cubicBezTo>
                    <a:pt x="6017" y="1"/>
                    <a:pt x="5675" y="342"/>
                    <a:pt x="5675" y="769"/>
                  </a:cubicBezTo>
                  <a:lnTo>
                    <a:pt x="5675" y="1950"/>
                  </a:lnTo>
                  <a:cubicBezTo>
                    <a:pt x="5675" y="2377"/>
                    <a:pt x="6017" y="2718"/>
                    <a:pt x="6443" y="2718"/>
                  </a:cubicBezTo>
                  <a:lnTo>
                    <a:pt x="6586" y="2718"/>
                  </a:lnTo>
                  <a:lnTo>
                    <a:pt x="6586" y="3472"/>
                  </a:lnTo>
                  <a:cubicBezTo>
                    <a:pt x="5533" y="3657"/>
                    <a:pt x="4537" y="4055"/>
                    <a:pt x="3670" y="4610"/>
                  </a:cubicBezTo>
                  <a:lnTo>
                    <a:pt x="2987" y="3870"/>
                  </a:lnTo>
                  <a:cubicBezTo>
                    <a:pt x="2874" y="3742"/>
                    <a:pt x="2717" y="3671"/>
                    <a:pt x="2546" y="3657"/>
                  </a:cubicBezTo>
                  <a:cubicBezTo>
                    <a:pt x="2531" y="3656"/>
                    <a:pt x="2516" y="3655"/>
                    <a:pt x="2501" y="3655"/>
                  </a:cubicBezTo>
                  <a:cubicBezTo>
                    <a:pt x="2346" y="3655"/>
                    <a:pt x="2193" y="3724"/>
                    <a:pt x="2077" y="3828"/>
                  </a:cubicBezTo>
                  <a:lnTo>
                    <a:pt x="968" y="4837"/>
                  </a:lnTo>
                  <a:cubicBezTo>
                    <a:pt x="712" y="5080"/>
                    <a:pt x="683" y="5491"/>
                    <a:pt x="924" y="5747"/>
                  </a:cubicBezTo>
                  <a:lnTo>
                    <a:pt x="1622" y="6502"/>
                  </a:lnTo>
                  <a:cubicBezTo>
                    <a:pt x="611" y="7839"/>
                    <a:pt x="0" y="9489"/>
                    <a:pt x="0" y="11281"/>
                  </a:cubicBezTo>
                  <a:cubicBezTo>
                    <a:pt x="0" y="13017"/>
                    <a:pt x="555" y="14667"/>
                    <a:pt x="1594" y="16046"/>
                  </a:cubicBezTo>
                  <a:cubicBezTo>
                    <a:pt x="1645" y="16115"/>
                    <a:pt x="1733" y="16152"/>
                    <a:pt x="1820" y="16152"/>
                  </a:cubicBezTo>
                  <a:cubicBezTo>
                    <a:pt x="1876" y="16152"/>
                    <a:pt x="1932" y="16136"/>
                    <a:pt x="1977" y="16103"/>
                  </a:cubicBezTo>
                  <a:cubicBezTo>
                    <a:pt x="2106" y="16004"/>
                    <a:pt x="2134" y="15833"/>
                    <a:pt x="2034" y="15705"/>
                  </a:cubicBezTo>
                  <a:cubicBezTo>
                    <a:pt x="1081" y="14424"/>
                    <a:pt x="569" y="12888"/>
                    <a:pt x="569" y="11281"/>
                  </a:cubicBezTo>
                  <a:cubicBezTo>
                    <a:pt x="569" y="7227"/>
                    <a:pt x="3869" y="3927"/>
                    <a:pt x="7938" y="3927"/>
                  </a:cubicBezTo>
                  <a:cubicBezTo>
                    <a:pt x="11991" y="3927"/>
                    <a:pt x="15291" y="7227"/>
                    <a:pt x="15291" y="11281"/>
                  </a:cubicBezTo>
                  <a:cubicBezTo>
                    <a:pt x="15291" y="15350"/>
                    <a:pt x="11991" y="18650"/>
                    <a:pt x="7938" y="18650"/>
                  </a:cubicBezTo>
                  <a:cubicBezTo>
                    <a:pt x="6003" y="18650"/>
                    <a:pt x="4182" y="17910"/>
                    <a:pt x="2802" y="16573"/>
                  </a:cubicBezTo>
                  <a:cubicBezTo>
                    <a:pt x="2747" y="16518"/>
                    <a:pt x="2679" y="16492"/>
                    <a:pt x="2610" y="16492"/>
                  </a:cubicBezTo>
                  <a:cubicBezTo>
                    <a:pt x="2536" y="16492"/>
                    <a:pt x="2462" y="16521"/>
                    <a:pt x="2404" y="16573"/>
                  </a:cubicBezTo>
                  <a:cubicBezTo>
                    <a:pt x="2305" y="16687"/>
                    <a:pt x="2305" y="16871"/>
                    <a:pt x="2419" y="16971"/>
                  </a:cubicBezTo>
                  <a:cubicBezTo>
                    <a:pt x="3898" y="18422"/>
                    <a:pt x="5861" y="19219"/>
                    <a:pt x="7938" y="19219"/>
                  </a:cubicBezTo>
                  <a:cubicBezTo>
                    <a:pt x="12304" y="19219"/>
                    <a:pt x="15860" y="15662"/>
                    <a:pt x="15860" y="11281"/>
                  </a:cubicBezTo>
                  <a:cubicBezTo>
                    <a:pt x="15860" y="9489"/>
                    <a:pt x="15263" y="7839"/>
                    <a:pt x="14253" y="6502"/>
                  </a:cubicBezTo>
                  <a:lnTo>
                    <a:pt x="14936" y="5747"/>
                  </a:lnTo>
                  <a:cubicBezTo>
                    <a:pt x="15050" y="5620"/>
                    <a:pt x="15120" y="5463"/>
                    <a:pt x="15107" y="5279"/>
                  </a:cubicBezTo>
                  <a:cubicBezTo>
                    <a:pt x="15092" y="5108"/>
                    <a:pt x="15021" y="4951"/>
                    <a:pt x="14893" y="4837"/>
                  </a:cubicBezTo>
                  <a:lnTo>
                    <a:pt x="13798" y="3828"/>
                  </a:lnTo>
                  <a:cubicBezTo>
                    <a:pt x="13668" y="3724"/>
                    <a:pt x="13526" y="3655"/>
                    <a:pt x="13373" y="3655"/>
                  </a:cubicBezTo>
                  <a:cubicBezTo>
                    <a:pt x="13358" y="3655"/>
                    <a:pt x="13343" y="3656"/>
                    <a:pt x="13328" y="3657"/>
                  </a:cubicBezTo>
                  <a:cubicBezTo>
                    <a:pt x="13144" y="3671"/>
                    <a:pt x="12987" y="3742"/>
                    <a:pt x="12873" y="3870"/>
                  </a:cubicBezTo>
                  <a:lnTo>
                    <a:pt x="12190" y="4610"/>
                  </a:lnTo>
                  <a:cubicBezTo>
                    <a:pt x="11323" y="4055"/>
                    <a:pt x="10341" y="3657"/>
                    <a:pt x="9275" y="3472"/>
                  </a:cubicBezTo>
                  <a:lnTo>
                    <a:pt x="9275" y="2718"/>
                  </a:lnTo>
                  <a:lnTo>
                    <a:pt x="9459" y="2718"/>
                  </a:lnTo>
                  <a:cubicBezTo>
                    <a:pt x="9886" y="2718"/>
                    <a:pt x="10227" y="2377"/>
                    <a:pt x="10227" y="1950"/>
                  </a:cubicBezTo>
                  <a:lnTo>
                    <a:pt x="10227" y="769"/>
                  </a:lnTo>
                  <a:cubicBezTo>
                    <a:pt x="10227" y="342"/>
                    <a:pt x="9886" y="1"/>
                    <a:pt x="945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0" name="Google Shape;2555;p46">
              <a:extLst>
                <a:ext uri="{FF2B5EF4-FFF2-40B4-BE49-F238E27FC236}">
                  <a16:creationId xmlns:a16="http://schemas.microsoft.com/office/drawing/2014/main" id="{9AB216BF-506E-2C5E-3963-1C4ACD8FFF11}"/>
                </a:ext>
              </a:extLst>
            </p:cNvPr>
            <p:cNvSpPr/>
            <p:nvPr/>
          </p:nvSpPr>
          <p:spPr>
            <a:xfrm>
              <a:off x="690794" y="4060297"/>
              <a:ext cx="317600" cy="317575"/>
            </a:xfrm>
            <a:custGeom>
              <a:avLst/>
              <a:gdLst/>
              <a:ahLst/>
              <a:cxnLst/>
              <a:rect l="l" t="t" r="r" b="b"/>
              <a:pathLst>
                <a:path w="12704" h="12703" extrusionOk="0">
                  <a:moveTo>
                    <a:pt x="6360" y="5121"/>
                  </a:moveTo>
                  <a:cubicBezTo>
                    <a:pt x="7042" y="5121"/>
                    <a:pt x="7597" y="5675"/>
                    <a:pt x="7597" y="6344"/>
                  </a:cubicBezTo>
                  <a:cubicBezTo>
                    <a:pt x="7597" y="7027"/>
                    <a:pt x="7042" y="7581"/>
                    <a:pt x="6360" y="7581"/>
                  </a:cubicBezTo>
                  <a:cubicBezTo>
                    <a:pt x="5677" y="7581"/>
                    <a:pt x="5122" y="7027"/>
                    <a:pt x="5122" y="6344"/>
                  </a:cubicBezTo>
                  <a:cubicBezTo>
                    <a:pt x="5122" y="5675"/>
                    <a:pt x="5677" y="5121"/>
                    <a:pt x="6360" y="5121"/>
                  </a:cubicBezTo>
                  <a:close/>
                  <a:moveTo>
                    <a:pt x="6075" y="569"/>
                  </a:moveTo>
                  <a:lnTo>
                    <a:pt x="6075" y="4581"/>
                  </a:lnTo>
                  <a:cubicBezTo>
                    <a:pt x="5222" y="4708"/>
                    <a:pt x="4553" y="5448"/>
                    <a:pt x="4553" y="6344"/>
                  </a:cubicBezTo>
                  <a:cubicBezTo>
                    <a:pt x="4553" y="7340"/>
                    <a:pt x="5364" y="8150"/>
                    <a:pt x="6360" y="8150"/>
                  </a:cubicBezTo>
                  <a:cubicBezTo>
                    <a:pt x="6743" y="8150"/>
                    <a:pt x="7113" y="8023"/>
                    <a:pt x="7412" y="7809"/>
                  </a:cubicBezTo>
                  <a:lnTo>
                    <a:pt x="10242" y="10640"/>
                  </a:lnTo>
                  <a:cubicBezTo>
                    <a:pt x="9275" y="11507"/>
                    <a:pt x="8023" y="12063"/>
                    <a:pt x="6629" y="12133"/>
                  </a:cubicBezTo>
                  <a:lnTo>
                    <a:pt x="6629" y="11849"/>
                  </a:lnTo>
                  <a:cubicBezTo>
                    <a:pt x="6629" y="11693"/>
                    <a:pt x="6516" y="11564"/>
                    <a:pt x="6360" y="11564"/>
                  </a:cubicBezTo>
                  <a:cubicBezTo>
                    <a:pt x="6203" y="11564"/>
                    <a:pt x="6075" y="11693"/>
                    <a:pt x="6075" y="11849"/>
                  </a:cubicBezTo>
                  <a:lnTo>
                    <a:pt x="6075" y="12133"/>
                  </a:lnTo>
                  <a:cubicBezTo>
                    <a:pt x="4695" y="12063"/>
                    <a:pt x="3429" y="11507"/>
                    <a:pt x="2462" y="10640"/>
                  </a:cubicBezTo>
                  <a:lnTo>
                    <a:pt x="2675" y="10441"/>
                  </a:lnTo>
                  <a:cubicBezTo>
                    <a:pt x="2775" y="10327"/>
                    <a:pt x="2775" y="10142"/>
                    <a:pt x="2675" y="10043"/>
                  </a:cubicBezTo>
                  <a:cubicBezTo>
                    <a:pt x="2618" y="9986"/>
                    <a:pt x="2543" y="9957"/>
                    <a:pt x="2471" y="9957"/>
                  </a:cubicBezTo>
                  <a:cubicBezTo>
                    <a:pt x="2398" y="9957"/>
                    <a:pt x="2327" y="9986"/>
                    <a:pt x="2277" y="10043"/>
                  </a:cubicBezTo>
                  <a:lnTo>
                    <a:pt x="2064" y="10242"/>
                  </a:lnTo>
                  <a:cubicBezTo>
                    <a:pt x="1196" y="9275"/>
                    <a:pt x="641" y="8023"/>
                    <a:pt x="570" y="6629"/>
                  </a:cubicBezTo>
                  <a:lnTo>
                    <a:pt x="854" y="6629"/>
                  </a:lnTo>
                  <a:cubicBezTo>
                    <a:pt x="1011" y="6629"/>
                    <a:pt x="1139" y="6500"/>
                    <a:pt x="1139" y="6344"/>
                  </a:cubicBezTo>
                  <a:cubicBezTo>
                    <a:pt x="1139" y="6202"/>
                    <a:pt x="1011" y="6074"/>
                    <a:pt x="854" y="6074"/>
                  </a:cubicBezTo>
                  <a:lnTo>
                    <a:pt x="570" y="6074"/>
                  </a:lnTo>
                  <a:cubicBezTo>
                    <a:pt x="641" y="4680"/>
                    <a:pt x="1196" y="3428"/>
                    <a:pt x="2064" y="2461"/>
                  </a:cubicBezTo>
                  <a:lnTo>
                    <a:pt x="2277" y="2660"/>
                  </a:lnTo>
                  <a:cubicBezTo>
                    <a:pt x="2320" y="2717"/>
                    <a:pt x="2390" y="2745"/>
                    <a:pt x="2476" y="2745"/>
                  </a:cubicBezTo>
                  <a:cubicBezTo>
                    <a:pt x="2547" y="2745"/>
                    <a:pt x="2618" y="2717"/>
                    <a:pt x="2675" y="2660"/>
                  </a:cubicBezTo>
                  <a:cubicBezTo>
                    <a:pt x="2775" y="2561"/>
                    <a:pt x="2775" y="2375"/>
                    <a:pt x="2675" y="2261"/>
                  </a:cubicBezTo>
                  <a:lnTo>
                    <a:pt x="2462" y="2062"/>
                  </a:lnTo>
                  <a:cubicBezTo>
                    <a:pt x="3429" y="1195"/>
                    <a:pt x="4695" y="640"/>
                    <a:pt x="6075" y="569"/>
                  </a:cubicBezTo>
                  <a:close/>
                  <a:moveTo>
                    <a:pt x="6360" y="0"/>
                  </a:moveTo>
                  <a:cubicBezTo>
                    <a:pt x="2846" y="0"/>
                    <a:pt x="1" y="2845"/>
                    <a:pt x="1" y="6344"/>
                  </a:cubicBezTo>
                  <a:cubicBezTo>
                    <a:pt x="1" y="9857"/>
                    <a:pt x="2846" y="12702"/>
                    <a:pt x="6360" y="12702"/>
                  </a:cubicBezTo>
                  <a:cubicBezTo>
                    <a:pt x="9859" y="12702"/>
                    <a:pt x="12704" y="9857"/>
                    <a:pt x="12704" y="6344"/>
                  </a:cubicBezTo>
                  <a:cubicBezTo>
                    <a:pt x="12704" y="5178"/>
                    <a:pt x="12391" y="4040"/>
                    <a:pt x="11779" y="3044"/>
                  </a:cubicBezTo>
                  <a:cubicBezTo>
                    <a:pt x="11733" y="2961"/>
                    <a:pt x="11640" y="2914"/>
                    <a:pt x="11545" y="2914"/>
                  </a:cubicBezTo>
                  <a:cubicBezTo>
                    <a:pt x="11493" y="2914"/>
                    <a:pt x="11440" y="2929"/>
                    <a:pt x="11395" y="2959"/>
                  </a:cubicBezTo>
                  <a:cubicBezTo>
                    <a:pt x="11266" y="3029"/>
                    <a:pt x="11224" y="3215"/>
                    <a:pt x="11295" y="3342"/>
                  </a:cubicBezTo>
                  <a:cubicBezTo>
                    <a:pt x="11850" y="4239"/>
                    <a:pt x="12148" y="5292"/>
                    <a:pt x="12148" y="6344"/>
                  </a:cubicBezTo>
                  <a:cubicBezTo>
                    <a:pt x="12148" y="7852"/>
                    <a:pt x="11579" y="9218"/>
                    <a:pt x="10641" y="10242"/>
                  </a:cubicBezTo>
                  <a:lnTo>
                    <a:pt x="7811" y="7411"/>
                  </a:lnTo>
                  <a:cubicBezTo>
                    <a:pt x="8023" y="7112"/>
                    <a:pt x="8152" y="6743"/>
                    <a:pt x="8152" y="6344"/>
                  </a:cubicBezTo>
                  <a:cubicBezTo>
                    <a:pt x="8152" y="5448"/>
                    <a:pt x="7498" y="4708"/>
                    <a:pt x="6629" y="4581"/>
                  </a:cubicBezTo>
                  <a:lnTo>
                    <a:pt x="6629" y="569"/>
                  </a:lnTo>
                  <a:cubicBezTo>
                    <a:pt x="8152" y="640"/>
                    <a:pt x="9588" y="1309"/>
                    <a:pt x="10612" y="2432"/>
                  </a:cubicBezTo>
                  <a:cubicBezTo>
                    <a:pt x="10664" y="2491"/>
                    <a:pt x="10738" y="2519"/>
                    <a:pt x="10814" y="2519"/>
                  </a:cubicBezTo>
                  <a:cubicBezTo>
                    <a:pt x="10884" y="2519"/>
                    <a:pt x="10956" y="2495"/>
                    <a:pt x="11010" y="2447"/>
                  </a:cubicBezTo>
                  <a:cubicBezTo>
                    <a:pt x="11124" y="2333"/>
                    <a:pt x="11139" y="2162"/>
                    <a:pt x="11025" y="2049"/>
                  </a:cubicBezTo>
                  <a:cubicBezTo>
                    <a:pt x="9830" y="740"/>
                    <a:pt x="8123" y="0"/>
                    <a:pt x="6360"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1802" name="Google Shape;1802;p45"/>
          <p:cNvSpPr txBox="1"/>
          <p:nvPr/>
        </p:nvSpPr>
        <p:spPr>
          <a:xfrm>
            <a:off x="1845718" y="3484701"/>
            <a:ext cx="3695953" cy="101424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1600">
                <a:latin typeface="Roboto"/>
                <a:ea typeface="Roboto"/>
                <a:cs typeface="Roboto"/>
                <a:sym typeface="Roboto"/>
              </a:rPr>
              <a:t>Move from ‘silo’ approach, Improved problem solving, better decision making, increased creativity </a:t>
            </a:r>
          </a:p>
        </p:txBody>
      </p:sp>
      <p:sp>
        <p:nvSpPr>
          <p:cNvPr id="1803" name="Google Shape;1803;p45"/>
          <p:cNvSpPr txBox="1"/>
          <p:nvPr/>
        </p:nvSpPr>
        <p:spPr>
          <a:xfrm>
            <a:off x="1846618" y="3000111"/>
            <a:ext cx="4149004" cy="731076"/>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2667" b="1">
                <a:latin typeface="Fira Sans Extra Condensed"/>
                <a:ea typeface="Fira Sans Extra Condensed"/>
                <a:cs typeface="Fira Sans Extra Condensed"/>
                <a:sym typeface="Fira Sans Extra Condensed"/>
              </a:rPr>
              <a:t>Innovation &amp; Decision Making</a:t>
            </a:r>
            <a:endParaRPr sz="2667" b="1">
              <a:latin typeface="Fira Sans Extra Condensed"/>
              <a:ea typeface="Fira Sans Extra Condensed"/>
              <a:cs typeface="Fira Sans Extra Condensed"/>
              <a:sym typeface="Fira Sans Extra Condensed"/>
            </a:endParaRPr>
          </a:p>
        </p:txBody>
      </p:sp>
      <p:sp>
        <p:nvSpPr>
          <p:cNvPr id="1808" name="Google Shape;1808;p45"/>
          <p:cNvSpPr txBox="1"/>
          <p:nvPr/>
        </p:nvSpPr>
        <p:spPr>
          <a:xfrm>
            <a:off x="7722792" y="3397605"/>
            <a:ext cx="3896561" cy="101424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1600">
                <a:latin typeface="Roboto"/>
                <a:ea typeface="Roboto"/>
                <a:cs typeface="Roboto"/>
                <a:sym typeface="Roboto"/>
              </a:rPr>
              <a:t>Broader understanding of needs, stronger relationship with schools and families</a:t>
            </a:r>
            <a:endParaRPr sz="1600">
              <a:latin typeface="Roboto"/>
              <a:ea typeface="Roboto"/>
              <a:cs typeface="Roboto"/>
              <a:sym typeface="Roboto"/>
            </a:endParaRPr>
          </a:p>
        </p:txBody>
      </p:sp>
      <p:sp>
        <p:nvSpPr>
          <p:cNvPr id="1809" name="Google Shape;1809;p45"/>
          <p:cNvSpPr txBox="1"/>
          <p:nvPr/>
        </p:nvSpPr>
        <p:spPr>
          <a:xfrm>
            <a:off x="7660235" y="2793571"/>
            <a:ext cx="3872517" cy="911008"/>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2667" b="1">
                <a:latin typeface="Fira Sans Extra Condensed"/>
                <a:ea typeface="Fira Sans Extra Condensed"/>
                <a:cs typeface="Fira Sans Extra Condensed"/>
                <a:sym typeface="Fira Sans Extra Condensed"/>
              </a:rPr>
              <a:t>Understanding</a:t>
            </a:r>
            <a:endParaRPr sz="2667" b="1">
              <a:latin typeface="Fira Sans Extra Condensed"/>
              <a:ea typeface="Fira Sans Extra Condensed"/>
              <a:cs typeface="Fira Sans Extra Condensed"/>
              <a:sym typeface="Fira Sans Extra Condensed"/>
            </a:endParaRPr>
          </a:p>
        </p:txBody>
      </p:sp>
      <p:sp>
        <p:nvSpPr>
          <p:cNvPr id="1862" name="Google Shape;1862;p45"/>
          <p:cNvSpPr/>
          <p:nvPr/>
        </p:nvSpPr>
        <p:spPr>
          <a:xfrm>
            <a:off x="6196379" y="3011865"/>
            <a:ext cx="1176400" cy="11764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grpSp>
        <p:nvGrpSpPr>
          <p:cNvPr id="1804" name="Group 1803">
            <a:extLst>
              <a:ext uri="{FF2B5EF4-FFF2-40B4-BE49-F238E27FC236}">
                <a16:creationId xmlns:a16="http://schemas.microsoft.com/office/drawing/2014/main" id="{7D6FA2FC-4586-F2A3-210E-FDE75E3AE9E0}"/>
              </a:ext>
            </a:extLst>
          </p:cNvPr>
          <p:cNvGrpSpPr/>
          <p:nvPr/>
        </p:nvGrpSpPr>
        <p:grpSpPr>
          <a:xfrm>
            <a:off x="389251" y="3080828"/>
            <a:ext cx="1176400" cy="1176400"/>
            <a:chOff x="363664" y="2544633"/>
            <a:chExt cx="882300" cy="882300"/>
          </a:xfrm>
        </p:grpSpPr>
        <p:sp>
          <p:nvSpPr>
            <p:cNvPr id="1861" name="Google Shape;1861;p45"/>
            <p:cNvSpPr/>
            <p:nvPr/>
          </p:nvSpPr>
          <p:spPr>
            <a:xfrm>
              <a:off x="363664" y="2544633"/>
              <a:ext cx="882300" cy="882300"/>
            </a:xfrm>
            <a:prstGeom prst="ellipse">
              <a:avLst/>
            </a:prstGeom>
            <a:solidFill>
              <a:schemeClr val="accent6"/>
            </a:solid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sp>
          <p:nvSpPr>
            <p:cNvPr id="15" name="Google Shape;2644;p46">
              <a:extLst>
                <a:ext uri="{FF2B5EF4-FFF2-40B4-BE49-F238E27FC236}">
                  <a16:creationId xmlns:a16="http://schemas.microsoft.com/office/drawing/2014/main" id="{3BD8A29A-3F25-2831-552B-4D0E149B21D3}"/>
                </a:ext>
              </a:extLst>
            </p:cNvPr>
            <p:cNvSpPr/>
            <p:nvPr/>
          </p:nvSpPr>
          <p:spPr>
            <a:xfrm>
              <a:off x="596037" y="2756746"/>
              <a:ext cx="421075" cy="421075"/>
            </a:xfrm>
            <a:custGeom>
              <a:avLst/>
              <a:gdLst/>
              <a:ahLst/>
              <a:cxnLst/>
              <a:rect l="l" t="t" r="r" b="b"/>
              <a:pathLst>
                <a:path w="16843" h="16843" extrusionOk="0">
                  <a:moveTo>
                    <a:pt x="8422" y="1"/>
                  </a:moveTo>
                  <a:cubicBezTo>
                    <a:pt x="3770" y="1"/>
                    <a:pt x="1" y="3770"/>
                    <a:pt x="1" y="8422"/>
                  </a:cubicBezTo>
                  <a:cubicBezTo>
                    <a:pt x="1" y="13073"/>
                    <a:pt x="3770" y="16843"/>
                    <a:pt x="8422" y="16843"/>
                  </a:cubicBezTo>
                  <a:cubicBezTo>
                    <a:pt x="13073" y="16843"/>
                    <a:pt x="16843" y="13073"/>
                    <a:pt x="16843" y="8422"/>
                  </a:cubicBezTo>
                  <a:cubicBezTo>
                    <a:pt x="16843" y="3770"/>
                    <a:pt x="13073" y="1"/>
                    <a:pt x="8422" y="1"/>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6" name="Google Shape;2645;p46">
              <a:extLst>
                <a:ext uri="{FF2B5EF4-FFF2-40B4-BE49-F238E27FC236}">
                  <a16:creationId xmlns:a16="http://schemas.microsoft.com/office/drawing/2014/main" id="{64426DEE-F708-29D4-7FF6-A4F327DB803F}"/>
                </a:ext>
              </a:extLst>
            </p:cNvPr>
            <p:cNvSpPr/>
            <p:nvPr/>
          </p:nvSpPr>
          <p:spPr>
            <a:xfrm>
              <a:off x="596037" y="2756746"/>
              <a:ext cx="258200" cy="421075"/>
            </a:xfrm>
            <a:custGeom>
              <a:avLst/>
              <a:gdLst/>
              <a:ahLst/>
              <a:cxnLst/>
              <a:rect l="l" t="t" r="r" b="b"/>
              <a:pathLst>
                <a:path w="10328" h="16843" extrusionOk="0">
                  <a:moveTo>
                    <a:pt x="8422" y="1"/>
                  </a:moveTo>
                  <a:cubicBezTo>
                    <a:pt x="3770" y="1"/>
                    <a:pt x="1" y="3770"/>
                    <a:pt x="1" y="8422"/>
                  </a:cubicBezTo>
                  <a:cubicBezTo>
                    <a:pt x="1" y="13073"/>
                    <a:pt x="3770" y="16843"/>
                    <a:pt x="8422" y="16843"/>
                  </a:cubicBezTo>
                  <a:cubicBezTo>
                    <a:pt x="9076" y="16843"/>
                    <a:pt x="9716" y="16757"/>
                    <a:pt x="10328" y="16615"/>
                  </a:cubicBezTo>
                  <a:cubicBezTo>
                    <a:pt x="6103" y="16173"/>
                    <a:pt x="2802" y="12589"/>
                    <a:pt x="2802" y="8251"/>
                  </a:cubicBezTo>
                  <a:cubicBezTo>
                    <a:pt x="2802" y="4253"/>
                    <a:pt x="5590" y="911"/>
                    <a:pt x="9317" y="43"/>
                  </a:cubicBezTo>
                  <a:cubicBezTo>
                    <a:pt x="9033" y="15"/>
                    <a:pt x="8720" y="1"/>
                    <a:pt x="8422"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7" name="Google Shape;2646;p46">
              <a:extLst>
                <a:ext uri="{FF2B5EF4-FFF2-40B4-BE49-F238E27FC236}">
                  <a16:creationId xmlns:a16="http://schemas.microsoft.com/office/drawing/2014/main" id="{BC65581D-D162-7139-6404-79BDE2CC851C}"/>
                </a:ext>
              </a:extLst>
            </p:cNvPr>
            <p:cNvSpPr/>
            <p:nvPr/>
          </p:nvSpPr>
          <p:spPr>
            <a:xfrm>
              <a:off x="630537" y="2790171"/>
              <a:ext cx="352075" cy="352100"/>
            </a:xfrm>
            <a:custGeom>
              <a:avLst/>
              <a:gdLst/>
              <a:ahLst/>
              <a:cxnLst/>
              <a:rect l="l" t="t" r="r" b="b"/>
              <a:pathLst>
                <a:path w="14083" h="14084" extrusionOk="0">
                  <a:moveTo>
                    <a:pt x="7042" y="1"/>
                  </a:moveTo>
                  <a:cubicBezTo>
                    <a:pt x="3144" y="1"/>
                    <a:pt x="0" y="3159"/>
                    <a:pt x="0" y="7041"/>
                  </a:cubicBezTo>
                  <a:cubicBezTo>
                    <a:pt x="0" y="10939"/>
                    <a:pt x="3144" y="14083"/>
                    <a:pt x="7042" y="14083"/>
                  </a:cubicBezTo>
                  <a:cubicBezTo>
                    <a:pt x="10924" y="14083"/>
                    <a:pt x="14082" y="10939"/>
                    <a:pt x="14082" y="7041"/>
                  </a:cubicBezTo>
                  <a:cubicBezTo>
                    <a:pt x="14082" y="3159"/>
                    <a:pt x="10924" y="1"/>
                    <a:pt x="7042"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 name="Google Shape;2647;p46">
              <a:extLst>
                <a:ext uri="{FF2B5EF4-FFF2-40B4-BE49-F238E27FC236}">
                  <a16:creationId xmlns:a16="http://schemas.microsoft.com/office/drawing/2014/main" id="{384B0CB2-6CBA-EDC7-054E-8130FF12A0B5}"/>
                </a:ext>
              </a:extLst>
            </p:cNvPr>
            <p:cNvSpPr/>
            <p:nvPr/>
          </p:nvSpPr>
          <p:spPr>
            <a:xfrm>
              <a:off x="630537" y="2803696"/>
              <a:ext cx="124475" cy="330750"/>
            </a:xfrm>
            <a:custGeom>
              <a:avLst/>
              <a:gdLst/>
              <a:ahLst/>
              <a:cxnLst/>
              <a:rect l="l" t="t" r="r" b="b"/>
              <a:pathLst>
                <a:path w="4979" h="13230" extrusionOk="0">
                  <a:moveTo>
                    <a:pt x="4353" y="1"/>
                  </a:moveTo>
                  <a:lnTo>
                    <a:pt x="4353" y="1"/>
                  </a:lnTo>
                  <a:cubicBezTo>
                    <a:pt x="1792" y="1053"/>
                    <a:pt x="0" y="3570"/>
                    <a:pt x="0" y="6500"/>
                  </a:cubicBezTo>
                  <a:cubicBezTo>
                    <a:pt x="0" y="9673"/>
                    <a:pt x="2092" y="12347"/>
                    <a:pt x="4979" y="13229"/>
                  </a:cubicBezTo>
                  <a:cubicBezTo>
                    <a:pt x="2831" y="11707"/>
                    <a:pt x="1422" y="9203"/>
                    <a:pt x="1422" y="6373"/>
                  </a:cubicBezTo>
                  <a:cubicBezTo>
                    <a:pt x="1422" y="3826"/>
                    <a:pt x="2560" y="1537"/>
                    <a:pt x="4353"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 name="Google Shape;2648;p46">
              <a:extLst>
                <a:ext uri="{FF2B5EF4-FFF2-40B4-BE49-F238E27FC236}">
                  <a16:creationId xmlns:a16="http://schemas.microsoft.com/office/drawing/2014/main" id="{DB45F4FC-99F3-0C77-51D3-F3372B1AE193}"/>
                </a:ext>
              </a:extLst>
            </p:cNvPr>
            <p:cNvSpPr/>
            <p:nvPr/>
          </p:nvSpPr>
          <p:spPr>
            <a:xfrm>
              <a:off x="588212" y="2959446"/>
              <a:ext cx="358500" cy="235775"/>
            </a:xfrm>
            <a:custGeom>
              <a:avLst/>
              <a:gdLst/>
              <a:ahLst/>
              <a:cxnLst/>
              <a:rect l="l" t="t" r="r" b="b"/>
              <a:pathLst>
                <a:path w="14340" h="9431" extrusionOk="0">
                  <a:moveTo>
                    <a:pt x="5477" y="1"/>
                  </a:moveTo>
                  <a:cubicBezTo>
                    <a:pt x="5221" y="1"/>
                    <a:pt x="4993" y="115"/>
                    <a:pt x="4822" y="285"/>
                  </a:cubicBezTo>
                  <a:cubicBezTo>
                    <a:pt x="4652" y="441"/>
                    <a:pt x="4553" y="684"/>
                    <a:pt x="4553" y="940"/>
                  </a:cubicBezTo>
                  <a:lnTo>
                    <a:pt x="4553" y="2177"/>
                  </a:lnTo>
                  <a:cubicBezTo>
                    <a:pt x="4553" y="2404"/>
                    <a:pt x="4453" y="2618"/>
                    <a:pt x="4268" y="2760"/>
                  </a:cubicBezTo>
                  <a:lnTo>
                    <a:pt x="3216" y="3585"/>
                  </a:lnTo>
                  <a:cubicBezTo>
                    <a:pt x="3087" y="3684"/>
                    <a:pt x="2916" y="3741"/>
                    <a:pt x="2760" y="3741"/>
                  </a:cubicBezTo>
                  <a:lnTo>
                    <a:pt x="1" y="3741"/>
                  </a:lnTo>
                  <a:lnTo>
                    <a:pt x="1" y="8663"/>
                  </a:lnTo>
                  <a:lnTo>
                    <a:pt x="2448" y="8621"/>
                  </a:lnTo>
                  <a:lnTo>
                    <a:pt x="2831" y="8905"/>
                  </a:lnTo>
                  <a:cubicBezTo>
                    <a:pt x="3301" y="9247"/>
                    <a:pt x="3855" y="9431"/>
                    <a:pt x="4439" y="9431"/>
                  </a:cubicBezTo>
                  <a:lnTo>
                    <a:pt x="9374" y="9431"/>
                  </a:lnTo>
                  <a:cubicBezTo>
                    <a:pt x="9801" y="9431"/>
                    <a:pt x="10142" y="9090"/>
                    <a:pt x="10142" y="8663"/>
                  </a:cubicBezTo>
                  <a:cubicBezTo>
                    <a:pt x="10142" y="8450"/>
                    <a:pt x="10057" y="8265"/>
                    <a:pt x="9915" y="8122"/>
                  </a:cubicBezTo>
                  <a:cubicBezTo>
                    <a:pt x="9773" y="7995"/>
                    <a:pt x="9588" y="7910"/>
                    <a:pt x="9374" y="7910"/>
                  </a:cubicBezTo>
                  <a:lnTo>
                    <a:pt x="9674" y="7910"/>
                  </a:lnTo>
                  <a:cubicBezTo>
                    <a:pt x="9886" y="7910"/>
                    <a:pt x="10072" y="7824"/>
                    <a:pt x="10214" y="7682"/>
                  </a:cubicBezTo>
                  <a:cubicBezTo>
                    <a:pt x="10356" y="7553"/>
                    <a:pt x="10442" y="7354"/>
                    <a:pt x="10442" y="7155"/>
                  </a:cubicBezTo>
                  <a:cubicBezTo>
                    <a:pt x="10442" y="6728"/>
                    <a:pt x="10100" y="6387"/>
                    <a:pt x="9674" y="6387"/>
                  </a:cubicBezTo>
                  <a:lnTo>
                    <a:pt x="9972" y="6387"/>
                  </a:lnTo>
                  <a:cubicBezTo>
                    <a:pt x="10186" y="6387"/>
                    <a:pt x="10370" y="6302"/>
                    <a:pt x="10512" y="6174"/>
                  </a:cubicBezTo>
                  <a:cubicBezTo>
                    <a:pt x="10654" y="6032"/>
                    <a:pt x="10740" y="5846"/>
                    <a:pt x="10740" y="5634"/>
                  </a:cubicBezTo>
                  <a:cubicBezTo>
                    <a:pt x="10740" y="5207"/>
                    <a:pt x="10398" y="4866"/>
                    <a:pt x="9972" y="4866"/>
                  </a:cubicBezTo>
                  <a:lnTo>
                    <a:pt x="13585" y="4866"/>
                  </a:lnTo>
                  <a:cubicBezTo>
                    <a:pt x="13998" y="4866"/>
                    <a:pt x="14339" y="4524"/>
                    <a:pt x="14339" y="4111"/>
                  </a:cubicBezTo>
                  <a:cubicBezTo>
                    <a:pt x="14339" y="3898"/>
                    <a:pt x="14254" y="3713"/>
                    <a:pt x="14125" y="3571"/>
                  </a:cubicBezTo>
                  <a:cubicBezTo>
                    <a:pt x="13983" y="3428"/>
                    <a:pt x="13799" y="3358"/>
                    <a:pt x="13585" y="3358"/>
                  </a:cubicBezTo>
                  <a:lnTo>
                    <a:pt x="6956" y="3358"/>
                  </a:lnTo>
                  <a:cubicBezTo>
                    <a:pt x="6658" y="3358"/>
                    <a:pt x="6416" y="3102"/>
                    <a:pt x="6416" y="2802"/>
                  </a:cubicBezTo>
                  <a:lnTo>
                    <a:pt x="6416" y="940"/>
                  </a:lnTo>
                  <a:cubicBezTo>
                    <a:pt x="6416" y="428"/>
                    <a:pt x="5989" y="1"/>
                    <a:pt x="5477" y="1"/>
                  </a:cubicBezTo>
                  <a:close/>
                </a:path>
              </a:pathLst>
            </a:custGeom>
            <a:solidFill>
              <a:srgbClr val="FFE0D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0" name="Google Shape;2649;p46">
              <a:extLst>
                <a:ext uri="{FF2B5EF4-FFF2-40B4-BE49-F238E27FC236}">
                  <a16:creationId xmlns:a16="http://schemas.microsoft.com/office/drawing/2014/main" id="{4241E54A-DD7C-8411-C446-BFCD003C2D0A}"/>
                </a:ext>
              </a:extLst>
            </p:cNvPr>
            <p:cNvSpPr/>
            <p:nvPr/>
          </p:nvSpPr>
          <p:spPr>
            <a:xfrm>
              <a:off x="666087" y="2730771"/>
              <a:ext cx="356725" cy="235450"/>
            </a:xfrm>
            <a:custGeom>
              <a:avLst/>
              <a:gdLst/>
              <a:ahLst/>
              <a:cxnLst/>
              <a:rect l="l" t="t" r="r" b="b"/>
              <a:pathLst>
                <a:path w="14269" h="9418" extrusionOk="0">
                  <a:moveTo>
                    <a:pt x="4965" y="1"/>
                  </a:moveTo>
                  <a:cubicBezTo>
                    <a:pt x="4751" y="1"/>
                    <a:pt x="4567" y="86"/>
                    <a:pt x="4439" y="229"/>
                  </a:cubicBezTo>
                  <a:cubicBezTo>
                    <a:pt x="4296" y="357"/>
                    <a:pt x="4211" y="556"/>
                    <a:pt x="4211" y="755"/>
                  </a:cubicBezTo>
                  <a:cubicBezTo>
                    <a:pt x="4211" y="1182"/>
                    <a:pt x="4552" y="1524"/>
                    <a:pt x="4965" y="1524"/>
                  </a:cubicBezTo>
                  <a:lnTo>
                    <a:pt x="4666" y="1524"/>
                  </a:lnTo>
                  <a:cubicBezTo>
                    <a:pt x="4467" y="1524"/>
                    <a:pt x="4268" y="1609"/>
                    <a:pt x="4140" y="1736"/>
                  </a:cubicBezTo>
                  <a:cubicBezTo>
                    <a:pt x="3998" y="1879"/>
                    <a:pt x="3913" y="2064"/>
                    <a:pt x="3913" y="2277"/>
                  </a:cubicBezTo>
                  <a:cubicBezTo>
                    <a:pt x="3913" y="2704"/>
                    <a:pt x="4254" y="3031"/>
                    <a:pt x="4666" y="3031"/>
                  </a:cubicBezTo>
                  <a:lnTo>
                    <a:pt x="4368" y="3031"/>
                  </a:lnTo>
                  <a:cubicBezTo>
                    <a:pt x="4169" y="3031"/>
                    <a:pt x="3970" y="3117"/>
                    <a:pt x="3841" y="3259"/>
                  </a:cubicBezTo>
                  <a:cubicBezTo>
                    <a:pt x="3699" y="3401"/>
                    <a:pt x="3614" y="3585"/>
                    <a:pt x="3614" y="3799"/>
                  </a:cubicBezTo>
                  <a:cubicBezTo>
                    <a:pt x="3614" y="4211"/>
                    <a:pt x="3955" y="4553"/>
                    <a:pt x="4368" y="4553"/>
                  </a:cubicBezTo>
                  <a:lnTo>
                    <a:pt x="769" y="4553"/>
                  </a:lnTo>
                  <a:cubicBezTo>
                    <a:pt x="556" y="4553"/>
                    <a:pt x="370" y="4638"/>
                    <a:pt x="228" y="4780"/>
                  </a:cubicBezTo>
                  <a:cubicBezTo>
                    <a:pt x="86" y="4923"/>
                    <a:pt x="0" y="5108"/>
                    <a:pt x="0" y="5321"/>
                  </a:cubicBezTo>
                  <a:cubicBezTo>
                    <a:pt x="0" y="5734"/>
                    <a:pt x="342" y="6075"/>
                    <a:pt x="769" y="6075"/>
                  </a:cubicBezTo>
                  <a:lnTo>
                    <a:pt x="7384" y="6075"/>
                  </a:lnTo>
                  <a:cubicBezTo>
                    <a:pt x="7696" y="6075"/>
                    <a:pt x="7938" y="6317"/>
                    <a:pt x="7938" y="6616"/>
                  </a:cubicBezTo>
                  <a:lnTo>
                    <a:pt x="7938" y="8493"/>
                  </a:lnTo>
                  <a:cubicBezTo>
                    <a:pt x="7938" y="8750"/>
                    <a:pt x="8038" y="8977"/>
                    <a:pt x="8209" y="9148"/>
                  </a:cubicBezTo>
                  <a:cubicBezTo>
                    <a:pt x="8379" y="9318"/>
                    <a:pt x="8607" y="9417"/>
                    <a:pt x="8863" y="9417"/>
                  </a:cubicBezTo>
                  <a:cubicBezTo>
                    <a:pt x="9375" y="9417"/>
                    <a:pt x="9787" y="9006"/>
                    <a:pt x="9787" y="8493"/>
                  </a:cubicBezTo>
                  <a:lnTo>
                    <a:pt x="9787" y="7255"/>
                  </a:lnTo>
                  <a:cubicBezTo>
                    <a:pt x="9787" y="7028"/>
                    <a:pt x="9901" y="6815"/>
                    <a:pt x="10071" y="6673"/>
                  </a:cubicBezTo>
                  <a:lnTo>
                    <a:pt x="11139" y="5848"/>
                  </a:lnTo>
                  <a:cubicBezTo>
                    <a:pt x="11266" y="5748"/>
                    <a:pt x="11423" y="5691"/>
                    <a:pt x="11594" y="5691"/>
                  </a:cubicBezTo>
                  <a:lnTo>
                    <a:pt x="14268" y="5748"/>
                  </a:lnTo>
                  <a:lnTo>
                    <a:pt x="14268" y="812"/>
                  </a:lnTo>
                  <a:lnTo>
                    <a:pt x="11907" y="812"/>
                  </a:lnTo>
                  <a:lnTo>
                    <a:pt x="11522" y="528"/>
                  </a:lnTo>
                  <a:cubicBezTo>
                    <a:pt x="11053" y="186"/>
                    <a:pt x="10484" y="1"/>
                    <a:pt x="9901" y="1"/>
                  </a:cubicBezTo>
                  <a:close/>
                </a:path>
              </a:pathLst>
            </a:custGeom>
            <a:solidFill>
              <a:srgbClr val="945200"/>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1" name="Google Shape;2650;p46">
              <a:extLst>
                <a:ext uri="{FF2B5EF4-FFF2-40B4-BE49-F238E27FC236}">
                  <a16:creationId xmlns:a16="http://schemas.microsoft.com/office/drawing/2014/main" id="{870253C3-C5A8-7ACF-9CBF-1E9747C3BC76}"/>
                </a:ext>
              </a:extLst>
            </p:cNvPr>
            <p:cNvSpPr/>
            <p:nvPr/>
          </p:nvSpPr>
          <p:spPr>
            <a:xfrm>
              <a:off x="666087" y="2858471"/>
              <a:ext cx="226200" cy="107750"/>
            </a:xfrm>
            <a:custGeom>
              <a:avLst/>
              <a:gdLst/>
              <a:ahLst/>
              <a:cxnLst/>
              <a:rect l="l" t="t" r="r" b="b"/>
              <a:pathLst>
                <a:path w="9048" h="4310" extrusionOk="0">
                  <a:moveTo>
                    <a:pt x="29" y="0"/>
                  </a:moveTo>
                  <a:cubicBezTo>
                    <a:pt x="15" y="71"/>
                    <a:pt x="0" y="142"/>
                    <a:pt x="0" y="213"/>
                  </a:cubicBezTo>
                  <a:cubicBezTo>
                    <a:pt x="0" y="626"/>
                    <a:pt x="342" y="967"/>
                    <a:pt x="769" y="967"/>
                  </a:cubicBezTo>
                  <a:lnTo>
                    <a:pt x="7384" y="967"/>
                  </a:lnTo>
                  <a:cubicBezTo>
                    <a:pt x="7696" y="967"/>
                    <a:pt x="7938" y="1209"/>
                    <a:pt x="7938" y="1508"/>
                  </a:cubicBezTo>
                  <a:lnTo>
                    <a:pt x="7938" y="3385"/>
                  </a:lnTo>
                  <a:cubicBezTo>
                    <a:pt x="7938" y="3642"/>
                    <a:pt x="8038" y="3869"/>
                    <a:pt x="8209" y="4040"/>
                  </a:cubicBezTo>
                  <a:cubicBezTo>
                    <a:pt x="8379" y="4210"/>
                    <a:pt x="8607" y="4309"/>
                    <a:pt x="8863" y="4309"/>
                  </a:cubicBezTo>
                  <a:cubicBezTo>
                    <a:pt x="8933" y="4309"/>
                    <a:pt x="8990" y="4309"/>
                    <a:pt x="9047" y="4296"/>
                  </a:cubicBezTo>
                  <a:cubicBezTo>
                    <a:pt x="9019" y="4267"/>
                    <a:pt x="8977" y="4239"/>
                    <a:pt x="8948" y="4196"/>
                  </a:cubicBezTo>
                  <a:cubicBezTo>
                    <a:pt x="8763" y="4011"/>
                    <a:pt x="8649" y="3769"/>
                    <a:pt x="8649" y="3499"/>
                  </a:cubicBezTo>
                  <a:lnTo>
                    <a:pt x="8649" y="896"/>
                  </a:lnTo>
                  <a:cubicBezTo>
                    <a:pt x="8649" y="569"/>
                    <a:pt x="8379" y="313"/>
                    <a:pt x="8066" y="313"/>
                  </a:cubicBezTo>
                  <a:lnTo>
                    <a:pt x="670" y="313"/>
                  </a:lnTo>
                  <a:cubicBezTo>
                    <a:pt x="414" y="313"/>
                    <a:pt x="186" y="199"/>
                    <a:pt x="29"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2" name="Google Shape;2651;p46">
              <a:extLst>
                <a:ext uri="{FF2B5EF4-FFF2-40B4-BE49-F238E27FC236}">
                  <a16:creationId xmlns:a16="http://schemas.microsoft.com/office/drawing/2014/main" id="{8117B9C0-2B46-3C73-3A94-41F4D9F75F9C}"/>
                </a:ext>
              </a:extLst>
            </p:cNvPr>
            <p:cNvSpPr/>
            <p:nvPr/>
          </p:nvSpPr>
          <p:spPr>
            <a:xfrm>
              <a:off x="993237" y="2738596"/>
              <a:ext cx="46275" cy="146925"/>
            </a:xfrm>
            <a:custGeom>
              <a:avLst/>
              <a:gdLst/>
              <a:ahLst/>
              <a:cxnLst/>
              <a:rect l="l" t="t" r="r" b="b"/>
              <a:pathLst>
                <a:path w="1851" h="5877" extrusionOk="0">
                  <a:moveTo>
                    <a:pt x="499" y="1"/>
                  </a:moveTo>
                  <a:cubicBezTo>
                    <a:pt x="229" y="1"/>
                    <a:pt x="1" y="228"/>
                    <a:pt x="1" y="499"/>
                  </a:cubicBezTo>
                  <a:lnTo>
                    <a:pt x="1" y="5378"/>
                  </a:lnTo>
                  <a:cubicBezTo>
                    <a:pt x="1" y="5649"/>
                    <a:pt x="229" y="5876"/>
                    <a:pt x="499" y="5876"/>
                  </a:cubicBezTo>
                  <a:lnTo>
                    <a:pt x="1694" y="5876"/>
                  </a:lnTo>
                  <a:cubicBezTo>
                    <a:pt x="1780" y="5876"/>
                    <a:pt x="1850" y="5804"/>
                    <a:pt x="1850" y="5705"/>
                  </a:cubicBezTo>
                  <a:lnTo>
                    <a:pt x="1850" y="158"/>
                  </a:lnTo>
                  <a:cubicBezTo>
                    <a:pt x="1850" y="73"/>
                    <a:pt x="1780" y="1"/>
                    <a:pt x="1694"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3" name="Google Shape;2652;p46">
              <a:extLst>
                <a:ext uri="{FF2B5EF4-FFF2-40B4-BE49-F238E27FC236}">
                  <a16:creationId xmlns:a16="http://schemas.microsoft.com/office/drawing/2014/main" id="{015DDCFE-BFB3-400E-2A1F-7C280FD83AA3}"/>
                </a:ext>
              </a:extLst>
            </p:cNvPr>
            <p:cNvSpPr/>
            <p:nvPr/>
          </p:nvSpPr>
          <p:spPr>
            <a:xfrm>
              <a:off x="588212" y="3052971"/>
              <a:ext cx="253950" cy="142250"/>
            </a:xfrm>
            <a:custGeom>
              <a:avLst/>
              <a:gdLst/>
              <a:ahLst/>
              <a:cxnLst/>
              <a:rect l="l" t="t" r="r" b="b"/>
              <a:pathLst>
                <a:path w="10158" h="5690" extrusionOk="0">
                  <a:moveTo>
                    <a:pt x="1" y="0"/>
                  </a:moveTo>
                  <a:lnTo>
                    <a:pt x="1" y="4211"/>
                  </a:lnTo>
                  <a:lnTo>
                    <a:pt x="896" y="4211"/>
                  </a:lnTo>
                  <a:lnTo>
                    <a:pt x="896" y="4908"/>
                  </a:lnTo>
                  <a:lnTo>
                    <a:pt x="2448" y="4880"/>
                  </a:lnTo>
                  <a:lnTo>
                    <a:pt x="2831" y="5164"/>
                  </a:lnTo>
                  <a:cubicBezTo>
                    <a:pt x="3301" y="5506"/>
                    <a:pt x="3855" y="5690"/>
                    <a:pt x="4439" y="5690"/>
                  </a:cubicBezTo>
                  <a:lnTo>
                    <a:pt x="9361" y="5690"/>
                  </a:lnTo>
                  <a:cubicBezTo>
                    <a:pt x="9730" y="5690"/>
                    <a:pt x="10072" y="5420"/>
                    <a:pt x="10129" y="5050"/>
                  </a:cubicBezTo>
                  <a:cubicBezTo>
                    <a:pt x="10157" y="4908"/>
                    <a:pt x="10129" y="4766"/>
                    <a:pt x="10085" y="4652"/>
                  </a:cubicBezTo>
                  <a:cubicBezTo>
                    <a:pt x="9943" y="4808"/>
                    <a:pt x="9744" y="4908"/>
                    <a:pt x="9516" y="4908"/>
                  </a:cubicBezTo>
                  <a:lnTo>
                    <a:pt x="4581" y="4908"/>
                  </a:lnTo>
                  <a:cubicBezTo>
                    <a:pt x="3997" y="4908"/>
                    <a:pt x="3428" y="4723"/>
                    <a:pt x="2960" y="4381"/>
                  </a:cubicBezTo>
                  <a:lnTo>
                    <a:pt x="2760" y="4239"/>
                  </a:lnTo>
                  <a:cubicBezTo>
                    <a:pt x="2659" y="4163"/>
                    <a:pt x="2523" y="4109"/>
                    <a:pt x="2393" y="4109"/>
                  </a:cubicBezTo>
                  <a:cubicBezTo>
                    <a:pt x="2378" y="4109"/>
                    <a:pt x="2363" y="4110"/>
                    <a:pt x="2347" y="4112"/>
                  </a:cubicBezTo>
                  <a:cubicBezTo>
                    <a:pt x="2148" y="4112"/>
                    <a:pt x="1992" y="3955"/>
                    <a:pt x="1992" y="3770"/>
                  </a:cubicBezTo>
                  <a:lnTo>
                    <a:pt x="1992" y="0"/>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4" name="Google Shape;2653;p46">
              <a:extLst>
                <a:ext uri="{FF2B5EF4-FFF2-40B4-BE49-F238E27FC236}">
                  <a16:creationId xmlns:a16="http://schemas.microsoft.com/office/drawing/2014/main" id="{41770D9D-2584-E569-9D8D-CCE1A333EA90}"/>
                </a:ext>
              </a:extLst>
            </p:cNvPr>
            <p:cNvSpPr/>
            <p:nvPr/>
          </p:nvSpPr>
          <p:spPr>
            <a:xfrm>
              <a:off x="573287" y="3040521"/>
              <a:ext cx="46250" cy="146900"/>
            </a:xfrm>
            <a:custGeom>
              <a:avLst/>
              <a:gdLst/>
              <a:ahLst/>
              <a:cxnLst/>
              <a:rect l="l" t="t" r="r" b="b"/>
              <a:pathLst>
                <a:path w="1850" h="5876" extrusionOk="0">
                  <a:moveTo>
                    <a:pt x="171" y="1"/>
                  </a:moveTo>
                  <a:cubicBezTo>
                    <a:pt x="86" y="1"/>
                    <a:pt x="0" y="72"/>
                    <a:pt x="0" y="172"/>
                  </a:cubicBezTo>
                  <a:lnTo>
                    <a:pt x="0" y="5691"/>
                  </a:lnTo>
                  <a:cubicBezTo>
                    <a:pt x="0" y="5790"/>
                    <a:pt x="86" y="5875"/>
                    <a:pt x="171" y="5875"/>
                  </a:cubicBezTo>
                  <a:lnTo>
                    <a:pt x="1351" y="5875"/>
                  </a:lnTo>
                  <a:cubicBezTo>
                    <a:pt x="1622" y="5875"/>
                    <a:pt x="1850" y="5647"/>
                    <a:pt x="1850" y="5378"/>
                  </a:cubicBezTo>
                  <a:lnTo>
                    <a:pt x="1850" y="498"/>
                  </a:lnTo>
                  <a:cubicBezTo>
                    <a:pt x="1850" y="214"/>
                    <a:pt x="1622" y="1"/>
                    <a:pt x="1351"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 name="Google Shape;2654;p46">
              <a:extLst>
                <a:ext uri="{FF2B5EF4-FFF2-40B4-BE49-F238E27FC236}">
                  <a16:creationId xmlns:a16="http://schemas.microsoft.com/office/drawing/2014/main" id="{2D24685C-38B5-1739-B172-80F2831F37CB}"/>
                </a:ext>
              </a:extLst>
            </p:cNvPr>
            <p:cNvSpPr/>
            <p:nvPr/>
          </p:nvSpPr>
          <p:spPr>
            <a:xfrm>
              <a:off x="659337" y="2723671"/>
              <a:ext cx="387275" cy="249650"/>
            </a:xfrm>
            <a:custGeom>
              <a:avLst/>
              <a:gdLst/>
              <a:ahLst/>
              <a:cxnLst/>
              <a:rect l="l" t="t" r="r" b="b"/>
              <a:pathLst>
                <a:path w="15491" h="9986" extrusionOk="0">
                  <a:moveTo>
                    <a:pt x="5235" y="0"/>
                  </a:moveTo>
                  <a:cubicBezTo>
                    <a:pt x="4666" y="0"/>
                    <a:pt x="4196" y="470"/>
                    <a:pt x="4196" y="1039"/>
                  </a:cubicBezTo>
                  <a:cubicBezTo>
                    <a:pt x="4196" y="1281"/>
                    <a:pt x="4282" y="1495"/>
                    <a:pt x="4410" y="1665"/>
                  </a:cubicBezTo>
                  <a:cubicBezTo>
                    <a:pt x="4111" y="1850"/>
                    <a:pt x="3898" y="2177"/>
                    <a:pt x="3898" y="2561"/>
                  </a:cubicBezTo>
                  <a:cubicBezTo>
                    <a:pt x="3898" y="2803"/>
                    <a:pt x="3984" y="3016"/>
                    <a:pt x="4111" y="3187"/>
                  </a:cubicBezTo>
                  <a:cubicBezTo>
                    <a:pt x="3813" y="3372"/>
                    <a:pt x="3599" y="3699"/>
                    <a:pt x="3599" y="4083"/>
                  </a:cubicBezTo>
                  <a:cubicBezTo>
                    <a:pt x="3599" y="4254"/>
                    <a:pt x="3642" y="4425"/>
                    <a:pt x="3728" y="4567"/>
                  </a:cubicBezTo>
                  <a:lnTo>
                    <a:pt x="1039" y="4567"/>
                  </a:lnTo>
                  <a:cubicBezTo>
                    <a:pt x="456" y="4567"/>
                    <a:pt x="1" y="5022"/>
                    <a:pt x="1" y="5605"/>
                  </a:cubicBezTo>
                  <a:cubicBezTo>
                    <a:pt x="1" y="6174"/>
                    <a:pt x="456" y="6644"/>
                    <a:pt x="1039" y="6644"/>
                  </a:cubicBezTo>
                  <a:lnTo>
                    <a:pt x="4837" y="6644"/>
                  </a:lnTo>
                  <a:cubicBezTo>
                    <a:pt x="4993" y="6644"/>
                    <a:pt x="5122" y="6515"/>
                    <a:pt x="5122" y="6359"/>
                  </a:cubicBezTo>
                  <a:cubicBezTo>
                    <a:pt x="5122" y="6202"/>
                    <a:pt x="4993" y="6075"/>
                    <a:pt x="4837" y="6075"/>
                  </a:cubicBezTo>
                  <a:lnTo>
                    <a:pt x="1039" y="6075"/>
                  </a:lnTo>
                  <a:cubicBezTo>
                    <a:pt x="769" y="6075"/>
                    <a:pt x="555" y="5861"/>
                    <a:pt x="555" y="5605"/>
                  </a:cubicBezTo>
                  <a:cubicBezTo>
                    <a:pt x="555" y="5335"/>
                    <a:pt x="769" y="5121"/>
                    <a:pt x="1039" y="5121"/>
                  </a:cubicBezTo>
                  <a:lnTo>
                    <a:pt x="5378" y="5121"/>
                  </a:lnTo>
                  <a:cubicBezTo>
                    <a:pt x="5534" y="5121"/>
                    <a:pt x="5662" y="4994"/>
                    <a:pt x="5662" y="4837"/>
                  </a:cubicBezTo>
                  <a:cubicBezTo>
                    <a:pt x="5662" y="4681"/>
                    <a:pt x="5534" y="4552"/>
                    <a:pt x="5378" y="4552"/>
                  </a:cubicBezTo>
                  <a:lnTo>
                    <a:pt x="4638" y="4552"/>
                  </a:lnTo>
                  <a:cubicBezTo>
                    <a:pt x="4382" y="4552"/>
                    <a:pt x="4168" y="4339"/>
                    <a:pt x="4168" y="4083"/>
                  </a:cubicBezTo>
                  <a:cubicBezTo>
                    <a:pt x="4168" y="3813"/>
                    <a:pt x="4382" y="3600"/>
                    <a:pt x="4638" y="3600"/>
                  </a:cubicBezTo>
                  <a:lnTo>
                    <a:pt x="5420" y="3600"/>
                  </a:lnTo>
                  <a:cubicBezTo>
                    <a:pt x="5577" y="3600"/>
                    <a:pt x="5704" y="3471"/>
                    <a:pt x="5704" y="3315"/>
                  </a:cubicBezTo>
                  <a:cubicBezTo>
                    <a:pt x="5704" y="3173"/>
                    <a:pt x="5577" y="3044"/>
                    <a:pt x="5420" y="3044"/>
                  </a:cubicBezTo>
                  <a:lnTo>
                    <a:pt x="4936" y="3044"/>
                  </a:lnTo>
                  <a:cubicBezTo>
                    <a:pt x="4680" y="3044"/>
                    <a:pt x="4467" y="2832"/>
                    <a:pt x="4467" y="2561"/>
                  </a:cubicBezTo>
                  <a:cubicBezTo>
                    <a:pt x="4467" y="2291"/>
                    <a:pt x="4680" y="2077"/>
                    <a:pt x="4936" y="2077"/>
                  </a:cubicBezTo>
                  <a:lnTo>
                    <a:pt x="5435" y="2077"/>
                  </a:lnTo>
                  <a:cubicBezTo>
                    <a:pt x="5590" y="2077"/>
                    <a:pt x="5719" y="1963"/>
                    <a:pt x="5719" y="1808"/>
                  </a:cubicBezTo>
                  <a:cubicBezTo>
                    <a:pt x="5719" y="1650"/>
                    <a:pt x="5590" y="1523"/>
                    <a:pt x="5435" y="1523"/>
                  </a:cubicBezTo>
                  <a:lnTo>
                    <a:pt x="5235" y="1523"/>
                  </a:lnTo>
                  <a:cubicBezTo>
                    <a:pt x="4979" y="1523"/>
                    <a:pt x="4765" y="1309"/>
                    <a:pt x="4765" y="1039"/>
                  </a:cubicBezTo>
                  <a:cubicBezTo>
                    <a:pt x="4765" y="783"/>
                    <a:pt x="4979" y="569"/>
                    <a:pt x="5235" y="569"/>
                  </a:cubicBezTo>
                  <a:lnTo>
                    <a:pt x="10171" y="569"/>
                  </a:lnTo>
                  <a:cubicBezTo>
                    <a:pt x="10698" y="569"/>
                    <a:pt x="11195" y="726"/>
                    <a:pt x="11622" y="1039"/>
                  </a:cubicBezTo>
                  <a:lnTo>
                    <a:pt x="12006" y="1324"/>
                  </a:lnTo>
                  <a:cubicBezTo>
                    <a:pt x="12063" y="1352"/>
                    <a:pt x="12120" y="1366"/>
                    <a:pt x="12177" y="1366"/>
                  </a:cubicBezTo>
                  <a:lnTo>
                    <a:pt x="13087" y="1366"/>
                  </a:lnTo>
                  <a:lnTo>
                    <a:pt x="13087" y="5690"/>
                  </a:lnTo>
                  <a:lnTo>
                    <a:pt x="11864" y="5690"/>
                  </a:lnTo>
                  <a:cubicBezTo>
                    <a:pt x="11636" y="5690"/>
                    <a:pt x="11409" y="5776"/>
                    <a:pt x="11238" y="5904"/>
                  </a:cubicBezTo>
                  <a:lnTo>
                    <a:pt x="10171" y="6729"/>
                  </a:lnTo>
                  <a:cubicBezTo>
                    <a:pt x="9929" y="6928"/>
                    <a:pt x="9787" y="7213"/>
                    <a:pt x="9787" y="7539"/>
                  </a:cubicBezTo>
                  <a:lnTo>
                    <a:pt x="9787" y="8777"/>
                  </a:lnTo>
                  <a:cubicBezTo>
                    <a:pt x="9787" y="9133"/>
                    <a:pt x="9488" y="9417"/>
                    <a:pt x="9133" y="9417"/>
                  </a:cubicBezTo>
                  <a:cubicBezTo>
                    <a:pt x="8777" y="9417"/>
                    <a:pt x="8479" y="9133"/>
                    <a:pt x="8479" y="8777"/>
                  </a:cubicBezTo>
                  <a:lnTo>
                    <a:pt x="8479" y="6900"/>
                  </a:lnTo>
                  <a:cubicBezTo>
                    <a:pt x="8479" y="6445"/>
                    <a:pt x="8109" y="6075"/>
                    <a:pt x="7654" y="6075"/>
                  </a:cubicBezTo>
                  <a:lnTo>
                    <a:pt x="6032" y="6075"/>
                  </a:lnTo>
                  <a:cubicBezTo>
                    <a:pt x="5890" y="6075"/>
                    <a:pt x="5761" y="6202"/>
                    <a:pt x="5761" y="6359"/>
                  </a:cubicBezTo>
                  <a:cubicBezTo>
                    <a:pt x="5761" y="6515"/>
                    <a:pt x="5890" y="6644"/>
                    <a:pt x="6032" y="6644"/>
                  </a:cubicBezTo>
                  <a:lnTo>
                    <a:pt x="7654" y="6644"/>
                  </a:lnTo>
                  <a:cubicBezTo>
                    <a:pt x="7809" y="6644"/>
                    <a:pt x="7923" y="6758"/>
                    <a:pt x="7923" y="6900"/>
                  </a:cubicBezTo>
                  <a:lnTo>
                    <a:pt x="7923" y="8777"/>
                  </a:lnTo>
                  <a:cubicBezTo>
                    <a:pt x="7923" y="9445"/>
                    <a:pt x="8464" y="9986"/>
                    <a:pt x="9133" y="9986"/>
                  </a:cubicBezTo>
                  <a:cubicBezTo>
                    <a:pt x="9801" y="9986"/>
                    <a:pt x="10341" y="9445"/>
                    <a:pt x="10341" y="8777"/>
                  </a:cubicBezTo>
                  <a:lnTo>
                    <a:pt x="10341" y="7539"/>
                  </a:lnTo>
                  <a:cubicBezTo>
                    <a:pt x="10341" y="7397"/>
                    <a:pt x="10413" y="7255"/>
                    <a:pt x="10527" y="7170"/>
                  </a:cubicBezTo>
                  <a:lnTo>
                    <a:pt x="11580" y="6345"/>
                  </a:lnTo>
                  <a:cubicBezTo>
                    <a:pt x="11650" y="6288"/>
                    <a:pt x="11750" y="6259"/>
                    <a:pt x="11864" y="6259"/>
                  </a:cubicBezTo>
                  <a:lnTo>
                    <a:pt x="13144" y="6259"/>
                  </a:lnTo>
                  <a:cubicBezTo>
                    <a:pt x="13243" y="6544"/>
                    <a:pt x="13528" y="6743"/>
                    <a:pt x="13855" y="6743"/>
                  </a:cubicBezTo>
                  <a:lnTo>
                    <a:pt x="15206" y="6743"/>
                  </a:lnTo>
                  <a:cubicBezTo>
                    <a:pt x="15363" y="6743"/>
                    <a:pt x="15491" y="6629"/>
                    <a:pt x="15491" y="6473"/>
                  </a:cubicBezTo>
                  <a:cubicBezTo>
                    <a:pt x="15491" y="6316"/>
                    <a:pt x="15363" y="6189"/>
                    <a:pt x="15206" y="6189"/>
                  </a:cubicBezTo>
                  <a:lnTo>
                    <a:pt x="13855" y="6189"/>
                  </a:lnTo>
                  <a:cubicBezTo>
                    <a:pt x="13742" y="6189"/>
                    <a:pt x="13641" y="6088"/>
                    <a:pt x="13641" y="5975"/>
                  </a:cubicBezTo>
                  <a:lnTo>
                    <a:pt x="13641" y="1096"/>
                  </a:lnTo>
                  <a:cubicBezTo>
                    <a:pt x="13641" y="968"/>
                    <a:pt x="13742" y="882"/>
                    <a:pt x="13855" y="882"/>
                  </a:cubicBezTo>
                  <a:lnTo>
                    <a:pt x="15206" y="882"/>
                  </a:lnTo>
                  <a:cubicBezTo>
                    <a:pt x="15363" y="882"/>
                    <a:pt x="15491" y="755"/>
                    <a:pt x="15491" y="598"/>
                  </a:cubicBezTo>
                  <a:cubicBezTo>
                    <a:pt x="15491" y="442"/>
                    <a:pt x="15363" y="313"/>
                    <a:pt x="15206" y="313"/>
                  </a:cubicBezTo>
                  <a:lnTo>
                    <a:pt x="13855" y="313"/>
                  </a:lnTo>
                  <a:cubicBezTo>
                    <a:pt x="13528" y="313"/>
                    <a:pt x="13243" y="527"/>
                    <a:pt x="13144" y="812"/>
                  </a:cubicBezTo>
                  <a:lnTo>
                    <a:pt x="12262" y="812"/>
                  </a:lnTo>
                  <a:lnTo>
                    <a:pt x="11949" y="584"/>
                  </a:lnTo>
                  <a:cubicBezTo>
                    <a:pt x="11437" y="200"/>
                    <a:pt x="10825" y="0"/>
                    <a:pt x="1017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6" name="Google Shape;2655;p46">
              <a:extLst>
                <a:ext uri="{FF2B5EF4-FFF2-40B4-BE49-F238E27FC236}">
                  <a16:creationId xmlns:a16="http://schemas.microsoft.com/office/drawing/2014/main" id="{B66C88A0-E84C-B471-1EE1-A0C933FA6A9C}"/>
                </a:ext>
              </a:extLst>
            </p:cNvPr>
            <p:cNvSpPr/>
            <p:nvPr/>
          </p:nvSpPr>
          <p:spPr>
            <a:xfrm>
              <a:off x="566162" y="2952671"/>
              <a:ext cx="387650" cy="249325"/>
            </a:xfrm>
            <a:custGeom>
              <a:avLst/>
              <a:gdLst/>
              <a:ahLst/>
              <a:cxnLst/>
              <a:rect l="l" t="t" r="r" b="b"/>
              <a:pathLst>
                <a:path w="15506" h="9973" extrusionOk="0">
                  <a:moveTo>
                    <a:pt x="6359" y="1"/>
                  </a:moveTo>
                  <a:cubicBezTo>
                    <a:pt x="5691" y="1"/>
                    <a:pt x="5150" y="541"/>
                    <a:pt x="5150" y="1211"/>
                  </a:cubicBezTo>
                  <a:lnTo>
                    <a:pt x="5150" y="2448"/>
                  </a:lnTo>
                  <a:cubicBezTo>
                    <a:pt x="5150" y="2590"/>
                    <a:pt x="5093" y="2718"/>
                    <a:pt x="4980" y="2804"/>
                  </a:cubicBezTo>
                  <a:lnTo>
                    <a:pt x="3927" y="3629"/>
                  </a:lnTo>
                  <a:cubicBezTo>
                    <a:pt x="3842" y="3699"/>
                    <a:pt x="3741" y="3728"/>
                    <a:pt x="3642" y="3728"/>
                  </a:cubicBezTo>
                  <a:lnTo>
                    <a:pt x="2362" y="3728"/>
                  </a:lnTo>
                  <a:cubicBezTo>
                    <a:pt x="2248" y="3443"/>
                    <a:pt x="1964" y="3230"/>
                    <a:pt x="1636" y="3230"/>
                  </a:cubicBezTo>
                  <a:lnTo>
                    <a:pt x="285" y="3230"/>
                  </a:lnTo>
                  <a:cubicBezTo>
                    <a:pt x="128" y="3230"/>
                    <a:pt x="1" y="3358"/>
                    <a:pt x="1" y="3515"/>
                  </a:cubicBezTo>
                  <a:cubicBezTo>
                    <a:pt x="1" y="3671"/>
                    <a:pt x="128" y="3785"/>
                    <a:pt x="285" y="3785"/>
                  </a:cubicBezTo>
                  <a:lnTo>
                    <a:pt x="1636" y="3785"/>
                  </a:lnTo>
                  <a:cubicBezTo>
                    <a:pt x="1765" y="3785"/>
                    <a:pt x="1850" y="3885"/>
                    <a:pt x="1850" y="4012"/>
                  </a:cubicBezTo>
                  <a:lnTo>
                    <a:pt x="1850" y="6061"/>
                  </a:lnTo>
                  <a:cubicBezTo>
                    <a:pt x="1850" y="6218"/>
                    <a:pt x="1978" y="6345"/>
                    <a:pt x="2135" y="6345"/>
                  </a:cubicBezTo>
                  <a:cubicBezTo>
                    <a:pt x="2291" y="6345"/>
                    <a:pt x="2419" y="6218"/>
                    <a:pt x="2419" y="6061"/>
                  </a:cubicBezTo>
                  <a:lnTo>
                    <a:pt x="2419" y="4283"/>
                  </a:lnTo>
                  <a:lnTo>
                    <a:pt x="3642" y="4283"/>
                  </a:lnTo>
                  <a:cubicBezTo>
                    <a:pt x="3870" y="4283"/>
                    <a:pt x="4083" y="4211"/>
                    <a:pt x="4268" y="4069"/>
                  </a:cubicBezTo>
                  <a:lnTo>
                    <a:pt x="5321" y="3244"/>
                  </a:lnTo>
                  <a:cubicBezTo>
                    <a:pt x="5577" y="3060"/>
                    <a:pt x="5719" y="2760"/>
                    <a:pt x="5719" y="2448"/>
                  </a:cubicBezTo>
                  <a:lnTo>
                    <a:pt x="5719" y="1211"/>
                  </a:lnTo>
                  <a:cubicBezTo>
                    <a:pt x="5719" y="854"/>
                    <a:pt x="6004" y="556"/>
                    <a:pt x="6359" y="556"/>
                  </a:cubicBezTo>
                  <a:cubicBezTo>
                    <a:pt x="6729" y="556"/>
                    <a:pt x="7013" y="854"/>
                    <a:pt x="7013" y="1211"/>
                  </a:cubicBezTo>
                  <a:lnTo>
                    <a:pt x="7013" y="3073"/>
                  </a:lnTo>
                  <a:cubicBezTo>
                    <a:pt x="7013" y="3529"/>
                    <a:pt x="7383" y="3898"/>
                    <a:pt x="7838" y="3898"/>
                  </a:cubicBezTo>
                  <a:lnTo>
                    <a:pt x="14467" y="3898"/>
                  </a:lnTo>
                  <a:cubicBezTo>
                    <a:pt x="14723" y="3898"/>
                    <a:pt x="14937" y="4112"/>
                    <a:pt x="14937" y="4382"/>
                  </a:cubicBezTo>
                  <a:cubicBezTo>
                    <a:pt x="14937" y="4638"/>
                    <a:pt x="14723" y="4866"/>
                    <a:pt x="14467" y="4866"/>
                  </a:cubicBezTo>
                  <a:lnTo>
                    <a:pt x="10114" y="4866"/>
                  </a:lnTo>
                  <a:cubicBezTo>
                    <a:pt x="9972" y="4866"/>
                    <a:pt x="9844" y="4979"/>
                    <a:pt x="9844" y="5137"/>
                  </a:cubicBezTo>
                  <a:cubicBezTo>
                    <a:pt x="9844" y="5292"/>
                    <a:pt x="9972" y="5421"/>
                    <a:pt x="10114" y="5421"/>
                  </a:cubicBezTo>
                  <a:lnTo>
                    <a:pt x="10854" y="5421"/>
                  </a:lnTo>
                  <a:cubicBezTo>
                    <a:pt x="11125" y="5421"/>
                    <a:pt x="11337" y="5634"/>
                    <a:pt x="11337" y="5905"/>
                  </a:cubicBezTo>
                  <a:cubicBezTo>
                    <a:pt x="11337" y="6161"/>
                    <a:pt x="11125" y="6373"/>
                    <a:pt x="10854" y="6373"/>
                  </a:cubicBezTo>
                  <a:lnTo>
                    <a:pt x="10072" y="6373"/>
                  </a:lnTo>
                  <a:cubicBezTo>
                    <a:pt x="9930" y="6373"/>
                    <a:pt x="9801" y="6502"/>
                    <a:pt x="9801" y="6658"/>
                  </a:cubicBezTo>
                  <a:cubicBezTo>
                    <a:pt x="9801" y="6815"/>
                    <a:pt x="9930" y="6942"/>
                    <a:pt x="10072" y="6942"/>
                  </a:cubicBezTo>
                  <a:lnTo>
                    <a:pt x="10556" y="6942"/>
                  </a:lnTo>
                  <a:cubicBezTo>
                    <a:pt x="10825" y="6942"/>
                    <a:pt x="11039" y="7156"/>
                    <a:pt x="11039" y="7426"/>
                  </a:cubicBezTo>
                  <a:cubicBezTo>
                    <a:pt x="11039" y="7682"/>
                    <a:pt x="10825" y="7896"/>
                    <a:pt x="10556" y="7896"/>
                  </a:cubicBezTo>
                  <a:lnTo>
                    <a:pt x="10057" y="7896"/>
                  </a:lnTo>
                  <a:cubicBezTo>
                    <a:pt x="9915" y="7896"/>
                    <a:pt x="9787" y="8024"/>
                    <a:pt x="9787" y="8181"/>
                  </a:cubicBezTo>
                  <a:cubicBezTo>
                    <a:pt x="9787" y="8336"/>
                    <a:pt x="9915" y="8465"/>
                    <a:pt x="10057" y="8465"/>
                  </a:cubicBezTo>
                  <a:lnTo>
                    <a:pt x="10256" y="8465"/>
                  </a:lnTo>
                  <a:cubicBezTo>
                    <a:pt x="10527" y="8465"/>
                    <a:pt x="10740" y="8678"/>
                    <a:pt x="10740" y="8934"/>
                  </a:cubicBezTo>
                  <a:cubicBezTo>
                    <a:pt x="10740" y="9205"/>
                    <a:pt x="10527" y="9417"/>
                    <a:pt x="10256" y="9417"/>
                  </a:cubicBezTo>
                  <a:lnTo>
                    <a:pt x="5321" y="9417"/>
                  </a:lnTo>
                  <a:cubicBezTo>
                    <a:pt x="4794" y="9417"/>
                    <a:pt x="4297" y="9247"/>
                    <a:pt x="3870" y="8949"/>
                  </a:cubicBezTo>
                  <a:lnTo>
                    <a:pt x="3485" y="8664"/>
                  </a:lnTo>
                  <a:cubicBezTo>
                    <a:pt x="3443" y="8621"/>
                    <a:pt x="3386" y="8607"/>
                    <a:pt x="3330" y="8607"/>
                  </a:cubicBezTo>
                  <a:lnTo>
                    <a:pt x="2419" y="8607"/>
                  </a:lnTo>
                  <a:lnTo>
                    <a:pt x="2419" y="7255"/>
                  </a:lnTo>
                  <a:cubicBezTo>
                    <a:pt x="2419" y="7099"/>
                    <a:pt x="2291" y="6971"/>
                    <a:pt x="2135" y="6971"/>
                  </a:cubicBezTo>
                  <a:cubicBezTo>
                    <a:pt x="1978" y="6971"/>
                    <a:pt x="1850" y="7099"/>
                    <a:pt x="1850" y="7255"/>
                  </a:cubicBezTo>
                  <a:lnTo>
                    <a:pt x="1850" y="8892"/>
                  </a:lnTo>
                  <a:cubicBezTo>
                    <a:pt x="1850" y="9006"/>
                    <a:pt x="1765" y="9105"/>
                    <a:pt x="1636" y="9105"/>
                  </a:cubicBezTo>
                  <a:lnTo>
                    <a:pt x="285" y="9105"/>
                  </a:lnTo>
                  <a:cubicBezTo>
                    <a:pt x="128" y="9105"/>
                    <a:pt x="1" y="9233"/>
                    <a:pt x="1" y="9389"/>
                  </a:cubicBezTo>
                  <a:cubicBezTo>
                    <a:pt x="1" y="9546"/>
                    <a:pt x="128" y="9660"/>
                    <a:pt x="285" y="9660"/>
                  </a:cubicBezTo>
                  <a:lnTo>
                    <a:pt x="1636" y="9660"/>
                  </a:lnTo>
                  <a:cubicBezTo>
                    <a:pt x="1964" y="9660"/>
                    <a:pt x="2248" y="9461"/>
                    <a:pt x="2362" y="9161"/>
                  </a:cubicBezTo>
                  <a:lnTo>
                    <a:pt x="3229" y="9161"/>
                  </a:lnTo>
                  <a:lnTo>
                    <a:pt x="3542" y="9389"/>
                  </a:lnTo>
                  <a:cubicBezTo>
                    <a:pt x="4069" y="9774"/>
                    <a:pt x="4680" y="9973"/>
                    <a:pt x="5321" y="9973"/>
                  </a:cubicBezTo>
                  <a:lnTo>
                    <a:pt x="10256" y="9973"/>
                  </a:lnTo>
                  <a:cubicBezTo>
                    <a:pt x="10840" y="9973"/>
                    <a:pt x="11295" y="9503"/>
                    <a:pt x="11295" y="8934"/>
                  </a:cubicBezTo>
                  <a:cubicBezTo>
                    <a:pt x="11295" y="8706"/>
                    <a:pt x="11224" y="8479"/>
                    <a:pt x="11081" y="8308"/>
                  </a:cubicBezTo>
                  <a:cubicBezTo>
                    <a:pt x="11394" y="8137"/>
                    <a:pt x="11593" y="7796"/>
                    <a:pt x="11593" y="7426"/>
                  </a:cubicBezTo>
                  <a:cubicBezTo>
                    <a:pt x="11593" y="7185"/>
                    <a:pt x="11523" y="6971"/>
                    <a:pt x="11381" y="6800"/>
                  </a:cubicBezTo>
                  <a:cubicBezTo>
                    <a:pt x="11693" y="6616"/>
                    <a:pt x="11893" y="6274"/>
                    <a:pt x="11893" y="5905"/>
                  </a:cubicBezTo>
                  <a:cubicBezTo>
                    <a:pt x="11893" y="5734"/>
                    <a:pt x="11849" y="5563"/>
                    <a:pt x="11779" y="5421"/>
                  </a:cubicBezTo>
                  <a:lnTo>
                    <a:pt x="14467" y="5421"/>
                  </a:lnTo>
                  <a:cubicBezTo>
                    <a:pt x="15036" y="5421"/>
                    <a:pt x="15506" y="4951"/>
                    <a:pt x="15506" y="4382"/>
                  </a:cubicBezTo>
                  <a:cubicBezTo>
                    <a:pt x="15506" y="3813"/>
                    <a:pt x="15036" y="3344"/>
                    <a:pt x="14467" y="3344"/>
                  </a:cubicBezTo>
                  <a:lnTo>
                    <a:pt x="7838" y="3344"/>
                  </a:lnTo>
                  <a:cubicBezTo>
                    <a:pt x="7696" y="3344"/>
                    <a:pt x="7568" y="3216"/>
                    <a:pt x="7568" y="3073"/>
                  </a:cubicBezTo>
                  <a:lnTo>
                    <a:pt x="7568" y="1211"/>
                  </a:lnTo>
                  <a:cubicBezTo>
                    <a:pt x="7568" y="541"/>
                    <a:pt x="7028" y="1"/>
                    <a:pt x="635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7" name="Google Shape;2656;p46">
              <a:extLst>
                <a:ext uri="{FF2B5EF4-FFF2-40B4-BE49-F238E27FC236}">
                  <a16:creationId xmlns:a16="http://schemas.microsoft.com/office/drawing/2014/main" id="{14C43FCC-62D3-DFBD-320A-B8B639BD0E4C}"/>
                </a:ext>
              </a:extLst>
            </p:cNvPr>
            <p:cNvSpPr/>
            <p:nvPr/>
          </p:nvSpPr>
          <p:spPr>
            <a:xfrm>
              <a:off x="860962" y="3013571"/>
              <a:ext cx="156150" cy="160325"/>
            </a:xfrm>
            <a:custGeom>
              <a:avLst/>
              <a:gdLst/>
              <a:ahLst/>
              <a:cxnLst/>
              <a:rect l="l" t="t" r="r" b="b"/>
              <a:pathLst>
                <a:path w="6246" h="6413" extrusionOk="0">
                  <a:moveTo>
                    <a:pt x="5925" y="1"/>
                  </a:moveTo>
                  <a:cubicBezTo>
                    <a:pt x="5801" y="1"/>
                    <a:pt x="5698" y="82"/>
                    <a:pt x="5662" y="211"/>
                  </a:cubicBezTo>
                  <a:cubicBezTo>
                    <a:pt x="5307" y="1519"/>
                    <a:pt x="4624" y="2743"/>
                    <a:pt x="3670" y="3738"/>
                  </a:cubicBezTo>
                  <a:cubicBezTo>
                    <a:pt x="2718" y="4720"/>
                    <a:pt x="1523" y="5460"/>
                    <a:pt x="228" y="5858"/>
                  </a:cubicBezTo>
                  <a:cubicBezTo>
                    <a:pt x="72" y="5900"/>
                    <a:pt x="0" y="6057"/>
                    <a:pt x="44" y="6213"/>
                  </a:cubicBezTo>
                  <a:cubicBezTo>
                    <a:pt x="72" y="6327"/>
                    <a:pt x="186" y="6413"/>
                    <a:pt x="300" y="6413"/>
                  </a:cubicBezTo>
                  <a:cubicBezTo>
                    <a:pt x="328" y="6413"/>
                    <a:pt x="357" y="6399"/>
                    <a:pt x="385" y="6399"/>
                  </a:cubicBezTo>
                  <a:cubicBezTo>
                    <a:pt x="1779" y="5957"/>
                    <a:pt x="3059" y="5176"/>
                    <a:pt x="4069" y="4123"/>
                  </a:cubicBezTo>
                  <a:cubicBezTo>
                    <a:pt x="5093" y="3070"/>
                    <a:pt x="5819" y="1762"/>
                    <a:pt x="6202" y="353"/>
                  </a:cubicBezTo>
                  <a:cubicBezTo>
                    <a:pt x="6246" y="197"/>
                    <a:pt x="6145" y="40"/>
                    <a:pt x="6003" y="12"/>
                  </a:cubicBezTo>
                  <a:cubicBezTo>
                    <a:pt x="5976" y="4"/>
                    <a:pt x="5950" y="1"/>
                    <a:pt x="5925"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8" name="Google Shape;2657;p46">
              <a:extLst>
                <a:ext uri="{FF2B5EF4-FFF2-40B4-BE49-F238E27FC236}">
                  <a16:creationId xmlns:a16="http://schemas.microsoft.com/office/drawing/2014/main" id="{A1F2A816-83B6-C61B-B17E-EB19FBD34235}"/>
                </a:ext>
              </a:extLst>
            </p:cNvPr>
            <p:cNvSpPr/>
            <p:nvPr/>
          </p:nvSpPr>
          <p:spPr>
            <a:xfrm>
              <a:off x="1001787" y="2906321"/>
              <a:ext cx="21350" cy="91575"/>
            </a:xfrm>
            <a:custGeom>
              <a:avLst/>
              <a:gdLst/>
              <a:ahLst/>
              <a:cxnLst/>
              <a:rect l="l" t="t" r="r" b="b"/>
              <a:pathLst>
                <a:path w="854" h="3663" extrusionOk="0">
                  <a:moveTo>
                    <a:pt x="298" y="0"/>
                  </a:moveTo>
                  <a:cubicBezTo>
                    <a:pt x="280" y="0"/>
                    <a:pt x="261" y="2"/>
                    <a:pt x="243" y="6"/>
                  </a:cubicBezTo>
                  <a:cubicBezTo>
                    <a:pt x="86" y="49"/>
                    <a:pt x="0" y="205"/>
                    <a:pt x="44" y="347"/>
                  </a:cubicBezTo>
                  <a:cubicBezTo>
                    <a:pt x="214" y="1016"/>
                    <a:pt x="300" y="1699"/>
                    <a:pt x="300" y="2395"/>
                  </a:cubicBezTo>
                  <a:cubicBezTo>
                    <a:pt x="300" y="2708"/>
                    <a:pt x="285" y="3036"/>
                    <a:pt x="243" y="3349"/>
                  </a:cubicBezTo>
                  <a:cubicBezTo>
                    <a:pt x="228" y="3491"/>
                    <a:pt x="342" y="3634"/>
                    <a:pt x="499" y="3647"/>
                  </a:cubicBezTo>
                  <a:cubicBezTo>
                    <a:pt x="499" y="3647"/>
                    <a:pt x="512" y="3662"/>
                    <a:pt x="527" y="3662"/>
                  </a:cubicBezTo>
                  <a:cubicBezTo>
                    <a:pt x="669" y="3662"/>
                    <a:pt x="783" y="3548"/>
                    <a:pt x="797" y="3406"/>
                  </a:cubicBezTo>
                  <a:cubicBezTo>
                    <a:pt x="840" y="3078"/>
                    <a:pt x="854" y="2737"/>
                    <a:pt x="854" y="2395"/>
                  </a:cubicBezTo>
                  <a:cubicBezTo>
                    <a:pt x="854" y="1656"/>
                    <a:pt x="769" y="916"/>
                    <a:pt x="584" y="205"/>
                  </a:cubicBezTo>
                  <a:cubicBezTo>
                    <a:pt x="546" y="81"/>
                    <a:pt x="423" y="0"/>
                    <a:pt x="298"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9" name="Google Shape;2658;p46">
              <a:extLst>
                <a:ext uri="{FF2B5EF4-FFF2-40B4-BE49-F238E27FC236}">
                  <a16:creationId xmlns:a16="http://schemas.microsoft.com/office/drawing/2014/main" id="{F94DF7B9-0342-AE96-D27D-1102F682D19F}"/>
                </a:ext>
              </a:extLst>
            </p:cNvPr>
            <p:cNvSpPr/>
            <p:nvPr/>
          </p:nvSpPr>
          <p:spPr>
            <a:xfrm>
              <a:off x="589637" y="2759871"/>
              <a:ext cx="158975" cy="259700"/>
            </a:xfrm>
            <a:custGeom>
              <a:avLst/>
              <a:gdLst/>
              <a:ahLst/>
              <a:cxnLst/>
              <a:rect l="l" t="t" r="r" b="b"/>
              <a:pathLst>
                <a:path w="6359" h="10388" extrusionOk="0">
                  <a:moveTo>
                    <a:pt x="6052" y="0"/>
                  </a:moveTo>
                  <a:cubicBezTo>
                    <a:pt x="6022" y="0"/>
                    <a:pt x="5991" y="6"/>
                    <a:pt x="5960" y="18"/>
                  </a:cubicBezTo>
                  <a:cubicBezTo>
                    <a:pt x="4240" y="587"/>
                    <a:pt x="2760" y="1653"/>
                    <a:pt x="1679" y="3119"/>
                  </a:cubicBezTo>
                  <a:cubicBezTo>
                    <a:pt x="583" y="4612"/>
                    <a:pt x="1" y="6391"/>
                    <a:pt x="1" y="8253"/>
                  </a:cubicBezTo>
                  <a:cubicBezTo>
                    <a:pt x="1" y="8894"/>
                    <a:pt x="71" y="9548"/>
                    <a:pt x="214" y="10160"/>
                  </a:cubicBezTo>
                  <a:cubicBezTo>
                    <a:pt x="242" y="10302"/>
                    <a:pt x="356" y="10387"/>
                    <a:pt x="484" y="10387"/>
                  </a:cubicBezTo>
                  <a:cubicBezTo>
                    <a:pt x="498" y="10387"/>
                    <a:pt x="527" y="10387"/>
                    <a:pt x="541" y="10373"/>
                  </a:cubicBezTo>
                  <a:cubicBezTo>
                    <a:pt x="697" y="10345"/>
                    <a:pt x="797" y="10188"/>
                    <a:pt x="754" y="10046"/>
                  </a:cubicBezTo>
                  <a:cubicBezTo>
                    <a:pt x="627" y="9463"/>
                    <a:pt x="555" y="8851"/>
                    <a:pt x="555" y="8253"/>
                  </a:cubicBezTo>
                  <a:cubicBezTo>
                    <a:pt x="555" y="6518"/>
                    <a:pt x="1110" y="4854"/>
                    <a:pt x="2134" y="3460"/>
                  </a:cubicBezTo>
                  <a:cubicBezTo>
                    <a:pt x="3144" y="2080"/>
                    <a:pt x="4524" y="1071"/>
                    <a:pt x="6131" y="544"/>
                  </a:cubicBezTo>
                  <a:cubicBezTo>
                    <a:pt x="6273" y="502"/>
                    <a:pt x="6359" y="345"/>
                    <a:pt x="6316" y="189"/>
                  </a:cubicBezTo>
                  <a:cubicBezTo>
                    <a:pt x="6272" y="77"/>
                    <a:pt x="6165" y="0"/>
                    <a:pt x="6052"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0" name="Google Shape;2659;p46">
              <a:extLst>
                <a:ext uri="{FF2B5EF4-FFF2-40B4-BE49-F238E27FC236}">
                  <a16:creationId xmlns:a16="http://schemas.microsoft.com/office/drawing/2014/main" id="{96DFEACE-7906-3B12-1A24-0B3DE1BC1BF4}"/>
                </a:ext>
              </a:extLst>
            </p:cNvPr>
            <p:cNvSpPr/>
            <p:nvPr/>
          </p:nvSpPr>
          <p:spPr>
            <a:xfrm>
              <a:off x="627687" y="2887921"/>
              <a:ext cx="30600" cy="144100"/>
            </a:xfrm>
            <a:custGeom>
              <a:avLst/>
              <a:gdLst/>
              <a:ahLst/>
              <a:cxnLst/>
              <a:rect l="l" t="t" r="r" b="b"/>
              <a:pathLst>
                <a:path w="1224" h="5764" extrusionOk="0">
                  <a:moveTo>
                    <a:pt x="885" y="0"/>
                  </a:moveTo>
                  <a:cubicBezTo>
                    <a:pt x="785" y="0"/>
                    <a:pt x="691" y="58"/>
                    <a:pt x="641" y="159"/>
                  </a:cubicBezTo>
                  <a:cubicBezTo>
                    <a:pt x="214" y="1098"/>
                    <a:pt x="0" y="2094"/>
                    <a:pt x="0" y="3131"/>
                  </a:cubicBezTo>
                  <a:cubicBezTo>
                    <a:pt x="0" y="3971"/>
                    <a:pt x="142" y="4796"/>
                    <a:pt x="427" y="5578"/>
                  </a:cubicBezTo>
                  <a:cubicBezTo>
                    <a:pt x="470" y="5692"/>
                    <a:pt x="569" y="5764"/>
                    <a:pt x="698" y="5764"/>
                  </a:cubicBezTo>
                  <a:cubicBezTo>
                    <a:pt x="726" y="5764"/>
                    <a:pt x="755" y="5749"/>
                    <a:pt x="783" y="5749"/>
                  </a:cubicBezTo>
                  <a:cubicBezTo>
                    <a:pt x="925" y="5692"/>
                    <a:pt x="1011" y="5536"/>
                    <a:pt x="954" y="5379"/>
                  </a:cubicBezTo>
                  <a:cubicBezTo>
                    <a:pt x="698" y="4668"/>
                    <a:pt x="556" y="3900"/>
                    <a:pt x="556" y="3131"/>
                  </a:cubicBezTo>
                  <a:cubicBezTo>
                    <a:pt x="556" y="2179"/>
                    <a:pt x="755" y="1254"/>
                    <a:pt x="1153" y="400"/>
                  </a:cubicBezTo>
                  <a:cubicBezTo>
                    <a:pt x="1224" y="258"/>
                    <a:pt x="1153" y="87"/>
                    <a:pt x="1011" y="31"/>
                  </a:cubicBezTo>
                  <a:cubicBezTo>
                    <a:pt x="969" y="10"/>
                    <a:pt x="927" y="0"/>
                    <a:pt x="88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1" name="Google Shape;2660;p46">
              <a:extLst>
                <a:ext uri="{FF2B5EF4-FFF2-40B4-BE49-F238E27FC236}">
                  <a16:creationId xmlns:a16="http://schemas.microsoft.com/office/drawing/2014/main" id="{28B82F8C-30CD-3686-FA86-FFCFFA6CC491}"/>
                </a:ext>
              </a:extLst>
            </p:cNvPr>
            <p:cNvSpPr/>
            <p:nvPr/>
          </p:nvSpPr>
          <p:spPr>
            <a:xfrm>
              <a:off x="956637" y="2893871"/>
              <a:ext cx="28825" cy="146325"/>
            </a:xfrm>
            <a:custGeom>
              <a:avLst/>
              <a:gdLst/>
              <a:ahLst/>
              <a:cxnLst/>
              <a:rect l="l" t="t" r="r" b="b"/>
              <a:pathLst>
                <a:path w="1153" h="5853" extrusionOk="0">
                  <a:moveTo>
                    <a:pt x="344" y="1"/>
                  </a:moveTo>
                  <a:cubicBezTo>
                    <a:pt x="310" y="1"/>
                    <a:pt x="275" y="7"/>
                    <a:pt x="242" y="20"/>
                  </a:cubicBezTo>
                  <a:cubicBezTo>
                    <a:pt x="99" y="77"/>
                    <a:pt x="29" y="248"/>
                    <a:pt x="99" y="390"/>
                  </a:cubicBezTo>
                  <a:cubicBezTo>
                    <a:pt x="427" y="1187"/>
                    <a:pt x="583" y="2026"/>
                    <a:pt x="583" y="2893"/>
                  </a:cubicBezTo>
                  <a:cubicBezTo>
                    <a:pt x="583" y="3790"/>
                    <a:pt x="412" y="4657"/>
                    <a:pt x="71" y="5469"/>
                  </a:cubicBezTo>
                  <a:cubicBezTo>
                    <a:pt x="0" y="5611"/>
                    <a:pt x="71" y="5767"/>
                    <a:pt x="213" y="5839"/>
                  </a:cubicBezTo>
                  <a:cubicBezTo>
                    <a:pt x="256" y="5852"/>
                    <a:pt x="285" y="5852"/>
                    <a:pt x="327" y="5852"/>
                  </a:cubicBezTo>
                  <a:cubicBezTo>
                    <a:pt x="427" y="5852"/>
                    <a:pt x="541" y="5795"/>
                    <a:pt x="583" y="5681"/>
                  </a:cubicBezTo>
                  <a:cubicBezTo>
                    <a:pt x="953" y="4800"/>
                    <a:pt x="1152" y="3861"/>
                    <a:pt x="1152" y="2893"/>
                  </a:cubicBezTo>
                  <a:cubicBezTo>
                    <a:pt x="1152" y="1955"/>
                    <a:pt x="968" y="1044"/>
                    <a:pt x="612" y="177"/>
                  </a:cubicBezTo>
                  <a:cubicBezTo>
                    <a:pt x="568" y="68"/>
                    <a:pt x="457" y="1"/>
                    <a:pt x="344"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2" name="Google Shape;2661;p46">
              <a:extLst>
                <a:ext uri="{FF2B5EF4-FFF2-40B4-BE49-F238E27FC236}">
                  <a16:creationId xmlns:a16="http://schemas.microsoft.com/office/drawing/2014/main" id="{A74DE8E9-DA3A-D393-626B-75A6910A0CA9}"/>
                </a:ext>
              </a:extLst>
            </p:cNvPr>
            <p:cNvSpPr/>
            <p:nvPr/>
          </p:nvSpPr>
          <p:spPr>
            <a:xfrm>
              <a:off x="713737" y="2805046"/>
              <a:ext cx="24575" cy="18600"/>
            </a:xfrm>
            <a:custGeom>
              <a:avLst/>
              <a:gdLst/>
              <a:ahLst/>
              <a:cxnLst/>
              <a:rect l="l" t="t" r="r" b="b"/>
              <a:pathLst>
                <a:path w="983" h="744" extrusionOk="0">
                  <a:moveTo>
                    <a:pt x="670" y="1"/>
                  </a:moveTo>
                  <a:cubicBezTo>
                    <a:pt x="627" y="1"/>
                    <a:pt x="583" y="11"/>
                    <a:pt x="541" y="32"/>
                  </a:cubicBezTo>
                  <a:cubicBezTo>
                    <a:pt x="427" y="89"/>
                    <a:pt x="300" y="159"/>
                    <a:pt x="186" y="231"/>
                  </a:cubicBezTo>
                  <a:cubicBezTo>
                    <a:pt x="44" y="302"/>
                    <a:pt x="1" y="472"/>
                    <a:pt x="72" y="601"/>
                  </a:cubicBezTo>
                  <a:cubicBezTo>
                    <a:pt x="129" y="700"/>
                    <a:pt x="228" y="743"/>
                    <a:pt x="328" y="743"/>
                  </a:cubicBezTo>
                  <a:cubicBezTo>
                    <a:pt x="370" y="743"/>
                    <a:pt x="414" y="743"/>
                    <a:pt x="456" y="715"/>
                  </a:cubicBezTo>
                  <a:cubicBezTo>
                    <a:pt x="570" y="658"/>
                    <a:pt x="683" y="586"/>
                    <a:pt x="797" y="529"/>
                  </a:cubicBezTo>
                  <a:cubicBezTo>
                    <a:pt x="926" y="472"/>
                    <a:pt x="983" y="302"/>
                    <a:pt x="926" y="159"/>
                  </a:cubicBezTo>
                  <a:cubicBezTo>
                    <a:pt x="875" y="59"/>
                    <a:pt x="775" y="1"/>
                    <a:pt x="670"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3" name="Google Shape;2662;p46">
              <a:extLst>
                <a:ext uri="{FF2B5EF4-FFF2-40B4-BE49-F238E27FC236}">
                  <a16:creationId xmlns:a16="http://schemas.microsoft.com/office/drawing/2014/main" id="{013BEF05-1F80-9022-D4EC-AF9485CBAA28}"/>
                </a:ext>
              </a:extLst>
            </p:cNvPr>
            <p:cNvSpPr/>
            <p:nvPr/>
          </p:nvSpPr>
          <p:spPr>
            <a:xfrm>
              <a:off x="871287" y="3102096"/>
              <a:ext cx="38775" cy="27000"/>
            </a:xfrm>
            <a:custGeom>
              <a:avLst/>
              <a:gdLst/>
              <a:ahLst/>
              <a:cxnLst/>
              <a:rect l="l" t="t" r="r" b="b"/>
              <a:pathLst>
                <a:path w="1551" h="1080" extrusionOk="0">
                  <a:moveTo>
                    <a:pt x="1225" y="0"/>
                  </a:moveTo>
                  <a:cubicBezTo>
                    <a:pt x="1170" y="0"/>
                    <a:pt x="1116" y="18"/>
                    <a:pt x="1067" y="55"/>
                  </a:cubicBezTo>
                  <a:cubicBezTo>
                    <a:pt x="797" y="241"/>
                    <a:pt x="498" y="396"/>
                    <a:pt x="200" y="539"/>
                  </a:cubicBezTo>
                  <a:cubicBezTo>
                    <a:pt x="57" y="610"/>
                    <a:pt x="1" y="781"/>
                    <a:pt x="57" y="909"/>
                  </a:cubicBezTo>
                  <a:cubicBezTo>
                    <a:pt x="114" y="1022"/>
                    <a:pt x="213" y="1079"/>
                    <a:pt x="314" y="1079"/>
                  </a:cubicBezTo>
                  <a:cubicBezTo>
                    <a:pt x="356" y="1079"/>
                    <a:pt x="399" y="1066"/>
                    <a:pt x="427" y="1051"/>
                  </a:cubicBezTo>
                  <a:cubicBezTo>
                    <a:pt x="754" y="895"/>
                    <a:pt x="1082" y="709"/>
                    <a:pt x="1380" y="510"/>
                  </a:cubicBezTo>
                  <a:cubicBezTo>
                    <a:pt x="1508" y="425"/>
                    <a:pt x="1550" y="254"/>
                    <a:pt x="1465" y="127"/>
                  </a:cubicBezTo>
                  <a:cubicBezTo>
                    <a:pt x="1404" y="47"/>
                    <a:pt x="1314" y="0"/>
                    <a:pt x="122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4" name="Google Shape;2663;p46">
              <a:extLst>
                <a:ext uri="{FF2B5EF4-FFF2-40B4-BE49-F238E27FC236}">
                  <a16:creationId xmlns:a16="http://schemas.microsoft.com/office/drawing/2014/main" id="{0392D073-4570-ADAC-766B-69619E25D92D}"/>
                </a:ext>
              </a:extLst>
            </p:cNvPr>
            <p:cNvSpPr/>
            <p:nvPr/>
          </p:nvSpPr>
          <p:spPr>
            <a:xfrm>
              <a:off x="757112" y="2914996"/>
              <a:ext cx="97475" cy="97450"/>
            </a:xfrm>
            <a:custGeom>
              <a:avLst/>
              <a:gdLst/>
              <a:ahLst/>
              <a:cxnLst/>
              <a:rect l="l" t="t" r="r" b="b"/>
              <a:pathLst>
                <a:path w="3899" h="3898" extrusionOk="0">
                  <a:moveTo>
                    <a:pt x="1950" y="1039"/>
                  </a:moveTo>
                  <a:cubicBezTo>
                    <a:pt x="2462" y="1039"/>
                    <a:pt x="2861" y="1451"/>
                    <a:pt x="2861" y="1949"/>
                  </a:cubicBezTo>
                  <a:cubicBezTo>
                    <a:pt x="2861" y="2462"/>
                    <a:pt x="2462" y="2860"/>
                    <a:pt x="1950" y="2860"/>
                  </a:cubicBezTo>
                  <a:cubicBezTo>
                    <a:pt x="1452" y="2860"/>
                    <a:pt x="1040" y="2462"/>
                    <a:pt x="1040" y="1949"/>
                  </a:cubicBezTo>
                  <a:cubicBezTo>
                    <a:pt x="1040" y="1451"/>
                    <a:pt x="1452" y="1039"/>
                    <a:pt x="1950" y="1039"/>
                  </a:cubicBezTo>
                  <a:close/>
                  <a:moveTo>
                    <a:pt x="1950" y="0"/>
                  </a:moveTo>
                  <a:cubicBezTo>
                    <a:pt x="1808" y="0"/>
                    <a:pt x="1679" y="129"/>
                    <a:pt x="1679" y="285"/>
                  </a:cubicBezTo>
                  <a:lnTo>
                    <a:pt x="1679" y="512"/>
                  </a:lnTo>
                  <a:cubicBezTo>
                    <a:pt x="1097" y="626"/>
                    <a:pt x="627" y="1096"/>
                    <a:pt x="513" y="1679"/>
                  </a:cubicBezTo>
                  <a:lnTo>
                    <a:pt x="285" y="1679"/>
                  </a:lnTo>
                  <a:cubicBezTo>
                    <a:pt x="130" y="1679"/>
                    <a:pt x="1" y="1807"/>
                    <a:pt x="1" y="1949"/>
                  </a:cubicBezTo>
                  <a:cubicBezTo>
                    <a:pt x="1" y="2105"/>
                    <a:pt x="130" y="2234"/>
                    <a:pt x="285" y="2234"/>
                  </a:cubicBezTo>
                  <a:lnTo>
                    <a:pt x="513" y="2234"/>
                  </a:lnTo>
                  <a:cubicBezTo>
                    <a:pt x="627" y="2817"/>
                    <a:pt x="1097" y="3287"/>
                    <a:pt x="1679" y="3400"/>
                  </a:cubicBezTo>
                  <a:lnTo>
                    <a:pt x="1679" y="3628"/>
                  </a:lnTo>
                  <a:cubicBezTo>
                    <a:pt x="1679" y="3784"/>
                    <a:pt x="1808" y="3898"/>
                    <a:pt x="1950" y="3898"/>
                  </a:cubicBezTo>
                  <a:cubicBezTo>
                    <a:pt x="2106" y="3898"/>
                    <a:pt x="2235" y="3784"/>
                    <a:pt x="2235" y="3628"/>
                  </a:cubicBezTo>
                  <a:lnTo>
                    <a:pt x="2235" y="3400"/>
                  </a:lnTo>
                  <a:cubicBezTo>
                    <a:pt x="2817" y="3287"/>
                    <a:pt x="3287" y="2817"/>
                    <a:pt x="3401" y="2234"/>
                  </a:cubicBezTo>
                  <a:lnTo>
                    <a:pt x="3629" y="2234"/>
                  </a:lnTo>
                  <a:cubicBezTo>
                    <a:pt x="3785" y="2234"/>
                    <a:pt x="3898" y="2105"/>
                    <a:pt x="3898" y="1949"/>
                  </a:cubicBezTo>
                  <a:cubicBezTo>
                    <a:pt x="3898" y="1807"/>
                    <a:pt x="3785" y="1679"/>
                    <a:pt x="3629" y="1679"/>
                  </a:cubicBezTo>
                  <a:lnTo>
                    <a:pt x="3401" y="1679"/>
                  </a:lnTo>
                  <a:cubicBezTo>
                    <a:pt x="3287" y="1096"/>
                    <a:pt x="2817" y="626"/>
                    <a:pt x="2235" y="512"/>
                  </a:cubicBezTo>
                  <a:lnTo>
                    <a:pt x="2235" y="285"/>
                  </a:lnTo>
                  <a:cubicBezTo>
                    <a:pt x="2235" y="129"/>
                    <a:pt x="2106" y="0"/>
                    <a:pt x="1950"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5" name="Google Shape;2664;p46">
              <a:extLst>
                <a:ext uri="{FF2B5EF4-FFF2-40B4-BE49-F238E27FC236}">
                  <a16:creationId xmlns:a16="http://schemas.microsoft.com/office/drawing/2014/main" id="{6359F323-89CC-43AB-0D24-41F3C1D9A79A}"/>
                </a:ext>
              </a:extLst>
            </p:cNvPr>
            <p:cNvSpPr/>
            <p:nvPr/>
          </p:nvSpPr>
          <p:spPr>
            <a:xfrm>
              <a:off x="799087" y="2955896"/>
              <a:ext cx="13900" cy="16025"/>
            </a:xfrm>
            <a:custGeom>
              <a:avLst/>
              <a:gdLst/>
              <a:ahLst/>
              <a:cxnLst/>
              <a:rect l="l" t="t" r="r" b="b"/>
              <a:pathLst>
                <a:path w="556" h="641" extrusionOk="0">
                  <a:moveTo>
                    <a:pt x="271" y="1"/>
                  </a:moveTo>
                  <a:cubicBezTo>
                    <a:pt x="129" y="1"/>
                    <a:pt x="0" y="114"/>
                    <a:pt x="0" y="270"/>
                  </a:cubicBezTo>
                  <a:lnTo>
                    <a:pt x="0" y="356"/>
                  </a:lnTo>
                  <a:cubicBezTo>
                    <a:pt x="0" y="513"/>
                    <a:pt x="129" y="640"/>
                    <a:pt x="271" y="640"/>
                  </a:cubicBezTo>
                  <a:cubicBezTo>
                    <a:pt x="427" y="640"/>
                    <a:pt x="556" y="513"/>
                    <a:pt x="556" y="356"/>
                  </a:cubicBezTo>
                  <a:lnTo>
                    <a:pt x="556" y="270"/>
                  </a:lnTo>
                  <a:cubicBezTo>
                    <a:pt x="556" y="114"/>
                    <a:pt x="427" y="1"/>
                    <a:pt x="271"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1837" name="Group 1836">
            <a:extLst>
              <a:ext uri="{FF2B5EF4-FFF2-40B4-BE49-F238E27FC236}">
                <a16:creationId xmlns:a16="http://schemas.microsoft.com/office/drawing/2014/main" id="{F7164D56-4310-E5D0-55B9-6F40F1429A2E}"/>
              </a:ext>
            </a:extLst>
          </p:cNvPr>
          <p:cNvGrpSpPr/>
          <p:nvPr/>
        </p:nvGrpSpPr>
        <p:grpSpPr>
          <a:xfrm>
            <a:off x="6529792" y="3270841"/>
            <a:ext cx="620233" cy="640100"/>
            <a:chOff x="4919082" y="2772228"/>
            <a:chExt cx="465175" cy="480075"/>
          </a:xfrm>
        </p:grpSpPr>
        <p:sp>
          <p:nvSpPr>
            <p:cNvPr id="1850" name="Google Shape;2766;p46">
              <a:extLst>
                <a:ext uri="{FF2B5EF4-FFF2-40B4-BE49-F238E27FC236}">
                  <a16:creationId xmlns:a16="http://schemas.microsoft.com/office/drawing/2014/main" id="{F808D8D2-F62A-7C79-38B1-637BE4D37362}"/>
                </a:ext>
              </a:extLst>
            </p:cNvPr>
            <p:cNvSpPr/>
            <p:nvPr/>
          </p:nvSpPr>
          <p:spPr>
            <a:xfrm>
              <a:off x="5159482" y="3022128"/>
              <a:ext cx="173900" cy="130625"/>
            </a:xfrm>
            <a:custGeom>
              <a:avLst/>
              <a:gdLst/>
              <a:ahLst/>
              <a:cxnLst/>
              <a:rect l="l" t="t" r="r" b="b"/>
              <a:pathLst>
                <a:path w="6956" h="5225" extrusionOk="0">
                  <a:moveTo>
                    <a:pt x="6040" y="1"/>
                  </a:moveTo>
                  <a:cubicBezTo>
                    <a:pt x="5855" y="1"/>
                    <a:pt x="5671" y="63"/>
                    <a:pt x="5520" y="189"/>
                  </a:cubicBezTo>
                  <a:lnTo>
                    <a:pt x="2062" y="3147"/>
                  </a:lnTo>
                  <a:lnTo>
                    <a:pt x="0" y="4613"/>
                  </a:lnTo>
                  <a:lnTo>
                    <a:pt x="1835" y="5224"/>
                  </a:lnTo>
                  <a:lnTo>
                    <a:pt x="4907" y="2863"/>
                  </a:lnTo>
                  <a:lnTo>
                    <a:pt x="6572" y="1440"/>
                  </a:lnTo>
                  <a:cubicBezTo>
                    <a:pt x="6914" y="1142"/>
                    <a:pt x="6956" y="630"/>
                    <a:pt x="6671" y="289"/>
                  </a:cubicBezTo>
                  <a:cubicBezTo>
                    <a:pt x="6505" y="99"/>
                    <a:pt x="6273" y="1"/>
                    <a:pt x="6040" y="1"/>
                  </a:cubicBezTo>
                  <a:close/>
                </a:path>
              </a:pathLst>
            </a:custGeom>
            <a:solidFill>
              <a:srgbClr val="FFE0D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51" name="Google Shape;2767;p46">
              <a:extLst>
                <a:ext uri="{FF2B5EF4-FFF2-40B4-BE49-F238E27FC236}">
                  <a16:creationId xmlns:a16="http://schemas.microsoft.com/office/drawing/2014/main" id="{F2DFFF07-17A0-9829-A35E-BE06E143FD4C}"/>
                </a:ext>
              </a:extLst>
            </p:cNvPr>
            <p:cNvSpPr/>
            <p:nvPr/>
          </p:nvSpPr>
          <p:spPr>
            <a:xfrm>
              <a:off x="5159482" y="3022128"/>
              <a:ext cx="168225" cy="121750"/>
            </a:xfrm>
            <a:custGeom>
              <a:avLst/>
              <a:gdLst/>
              <a:ahLst/>
              <a:cxnLst/>
              <a:rect l="l" t="t" r="r" b="b"/>
              <a:pathLst>
                <a:path w="6729" h="4870" extrusionOk="0">
                  <a:moveTo>
                    <a:pt x="6040" y="1"/>
                  </a:moveTo>
                  <a:cubicBezTo>
                    <a:pt x="5855" y="1"/>
                    <a:pt x="5671" y="63"/>
                    <a:pt x="5520" y="189"/>
                  </a:cubicBezTo>
                  <a:lnTo>
                    <a:pt x="2062" y="3147"/>
                  </a:lnTo>
                  <a:lnTo>
                    <a:pt x="0" y="4613"/>
                  </a:lnTo>
                  <a:lnTo>
                    <a:pt x="782" y="4869"/>
                  </a:lnTo>
                  <a:lnTo>
                    <a:pt x="2675" y="3517"/>
                  </a:lnTo>
                  <a:lnTo>
                    <a:pt x="6131" y="559"/>
                  </a:lnTo>
                  <a:cubicBezTo>
                    <a:pt x="6284" y="431"/>
                    <a:pt x="6472" y="372"/>
                    <a:pt x="6663" y="372"/>
                  </a:cubicBezTo>
                  <a:cubicBezTo>
                    <a:pt x="6685" y="372"/>
                    <a:pt x="6706" y="373"/>
                    <a:pt x="6728" y="374"/>
                  </a:cubicBezTo>
                  <a:cubicBezTo>
                    <a:pt x="6714" y="346"/>
                    <a:pt x="6686" y="317"/>
                    <a:pt x="6671" y="289"/>
                  </a:cubicBezTo>
                  <a:cubicBezTo>
                    <a:pt x="6505" y="99"/>
                    <a:pt x="6273" y="1"/>
                    <a:pt x="6040"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52" name="Google Shape;2768;p46">
              <a:extLst>
                <a:ext uri="{FF2B5EF4-FFF2-40B4-BE49-F238E27FC236}">
                  <a16:creationId xmlns:a16="http://schemas.microsoft.com/office/drawing/2014/main" id="{F52D0441-4593-F250-3801-4B9A176DFC25}"/>
                </a:ext>
              </a:extLst>
            </p:cNvPr>
            <p:cNvSpPr/>
            <p:nvPr/>
          </p:nvSpPr>
          <p:spPr>
            <a:xfrm>
              <a:off x="5129232" y="3011828"/>
              <a:ext cx="155075" cy="133450"/>
            </a:xfrm>
            <a:custGeom>
              <a:avLst/>
              <a:gdLst/>
              <a:ahLst/>
              <a:cxnLst/>
              <a:rect l="l" t="t" r="r" b="b"/>
              <a:pathLst>
                <a:path w="6203" h="5338" extrusionOk="0">
                  <a:moveTo>
                    <a:pt x="5318" y="1"/>
                  </a:moveTo>
                  <a:cubicBezTo>
                    <a:pt x="5136" y="1"/>
                    <a:pt x="4954" y="62"/>
                    <a:pt x="4809" y="189"/>
                  </a:cubicBezTo>
                  <a:lnTo>
                    <a:pt x="2504" y="2137"/>
                  </a:lnTo>
                  <a:lnTo>
                    <a:pt x="1" y="4285"/>
                  </a:lnTo>
                  <a:lnTo>
                    <a:pt x="1309" y="5338"/>
                  </a:lnTo>
                  <a:lnTo>
                    <a:pt x="3329" y="3546"/>
                  </a:lnTo>
                  <a:lnTo>
                    <a:pt x="5905" y="1355"/>
                  </a:lnTo>
                  <a:cubicBezTo>
                    <a:pt x="6189" y="1071"/>
                    <a:pt x="6203" y="601"/>
                    <a:pt x="5933" y="288"/>
                  </a:cubicBezTo>
                  <a:cubicBezTo>
                    <a:pt x="5775" y="98"/>
                    <a:pt x="5546" y="1"/>
                    <a:pt x="5318" y="1"/>
                  </a:cubicBezTo>
                  <a:close/>
                </a:path>
              </a:pathLst>
            </a:custGeom>
            <a:solidFill>
              <a:srgbClr val="FFE0D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53" name="Google Shape;2769;p46">
              <a:extLst>
                <a:ext uri="{FF2B5EF4-FFF2-40B4-BE49-F238E27FC236}">
                  <a16:creationId xmlns:a16="http://schemas.microsoft.com/office/drawing/2014/main" id="{963A5084-6C79-F5D8-BCA0-CABDC9787840}"/>
                </a:ext>
              </a:extLst>
            </p:cNvPr>
            <p:cNvSpPr/>
            <p:nvPr/>
          </p:nvSpPr>
          <p:spPr>
            <a:xfrm>
              <a:off x="5129232" y="3011828"/>
              <a:ext cx="150475" cy="133450"/>
            </a:xfrm>
            <a:custGeom>
              <a:avLst/>
              <a:gdLst/>
              <a:ahLst/>
              <a:cxnLst/>
              <a:rect l="l" t="t" r="r" b="b"/>
              <a:pathLst>
                <a:path w="6019" h="5338" extrusionOk="0">
                  <a:moveTo>
                    <a:pt x="5318" y="1"/>
                  </a:moveTo>
                  <a:cubicBezTo>
                    <a:pt x="5136" y="1"/>
                    <a:pt x="4954" y="62"/>
                    <a:pt x="4809" y="189"/>
                  </a:cubicBezTo>
                  <a:lnTo>
                    <a:pt x="2504" y="2137"/>
                  </a:lnTo>
                  <a:lnTo>
                    <a:pt x="1" y="4285"/>
                  </a:lnTo>
                  <a:lnTo>
                    <a:pt x="1309" y="5338"/>
                  </a:lnTo>
                  <a:lnTo>
                    <a:pt x="1381" y="5281"/>
                  </a:lnTo>
                  <a:lnTo>
                    <a:pt x="670" y="4697"/>
                  </a:lnTo>
                  <a:lnTo>
                    <a:pt x="3173" y="2550"/>
                  </a:lnTo>
                  <a:lnTo>
                    <a:pt x="5463" y="601"/>
                  </a:lnTo>
                  <a:cubicBezTo>
                    <a:pt x="5604" y="473"/>
                    <a:pt x="5790" y="414"/>
                    <a:pt x="5961" y="414"/>
                  </a:cubicBezTo>
                  <a:cubicBezTo>
                    <a:pt x="5980" y="414"/>
                    <a:pt x="5999" y="415"/>
                    <a:pt x="6018" y="416"/>
                  </a:cubicBezTo>
                  <a:cubicBezTo>
                    <a:pt x="6004" y="359"/>
                    <a:pt x="5975" y="331"/>
                    <a:pt x="5933" y="288"/>
                  </a:cubicBezTo>
                  <a:cubicBezTo>
                    <a:pt x="5775" y="98"/>
                    <a:pt x="5546" y="1"/>
                    <a:pt x="5318"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54" name="Google Shape;2770;p46">
              <a:extLst>
                <a:ext uri="{FF2B5EF4-FFF2-40B4-BE49-F238E27FC236}">
                  <a16:creationId xmlns:a16="http://schemas.microsoft.com/office/drawing/2014/main" id="{61FDF1AF-F8C0-8DCD-DAA6-C43F0EC6A7F5}"/>
                </a:ext>
              </a:extLst>
            </p:cNvPr>
            <p:cNvSpPr/>
            <p:nvPr/>
          </p:nvSpPr>
          <p:spPr>
            <a:xfrm>
              <a:off x="4931532" y="3035728"/>
              <a:ext cx="447375" cy="208100"/>
            </a:xfrm>
            <a:custGeom>
              <a:avLst/>
              <a:gdLst/>
              <a:ahLst/>
              <a:cxnLst/>
              <a:rect l="l" t="t" r="r" b="b"/>
              <a:pathLst>
                <a:path w="17895" h="8324" extrusionOk="0">
                  <a:moveTo>
                    <a:pt x="16999" y="1"/>
                  </a:moveTo>
                  <a:cubicBezTo>
                    <a:pt x="16813" y="1"/>
                    <a:pt x="16629" y="58"/>
                    <a:pt x="16487" y="185"/>
                  </a:cubicBezTo>
                  <a:lnTo>
                    <a:pt x="13869" y="2404"/>
                  </a:lnTo>
                  <a:cubicBezTo>
                    <a:pt x="13727" y="2533"/>
                    <a:pt x="13542" y="2590"/>
                    <a:pt x="13357" y="2590"/>
                  </a:cubicBezTo>
                  <a:lnTo>
                    <a:pt x="10825" y="2590"/>
                  </a:lnTo>
                  <a:cubicBezTo>
                    <a:pt x="10924" y="2433"/>
                    <a:pt x="10981" y="2248"/>
                    <a:pt x="10981" y="2063"/>
                  </a:cubicBezTo>
                  <a:cubicBezTo>
                    <a:pt x="10981" y="1778"/>
                    <a:pt x="10868" y="1537"/>
                    <a:pt x="10683" y="1352"/>
                  </a:cubicBezTo>
                  <a:cubicBezTo>
                    <a:pt x="10498" y="1167"/>
                    <a:pt x="10242" y="1053"/>
                    <a:pt x="9972" y="1053"/>
                  </a:cubicBezTo>
                  <a:lnTo>
                    <a:pt x="6074" y="1053"/>
                  </a:lnTo>
                  <a:cubicBezTo>
                    <a:pt x="4396" y="1053"/>
                    <a:pt x="2873" y="2021"/>
                    <a:pt x="2148" y="3542"/>
                  </a:cubicBezTo>
                  <a:lnTo>
                    <a:pt x="2006" y="3841"/>
                  </a:lnTo>
                  <a:lnTo>
                    <a:pt x="157" y="6174"/>
                  </a:lnTo>
                  <a:cubicBezTo>
                    <a:pt x="0" y="6387"/>
                    <a:pt x="85" y="6686"/>
                    <a:pt x="341" y="6757"/>
                  </a:cubicBezTo>
                  <a:lnTo>
                    <a:pt x="5164" y="8308"/>
                  </a:lnTo>
                  <a:cubicBezTo>
                    <a:pt x="5200" y="8319"/>
                    <a:pt x="5237" y="8324"/>
                    <a:pt x="5274" y="8324"/>
                  </a:cubicBezTo>
                  <a:cubicBezTo>
                    <a:pt x="5382" y="8324"/>
                    <a:pt x="5488" y="8279"/>
                    <a:pt x="5562" y="8194"/>
                  </a:cubicBezTo>
                  <a:lnTo>
                    <a:pt x="7283" y="6117"/>
                  </a:lnTo>
                  <a:lnTo>
                    <a:pt x="11892" y="5562"/>
                  </a:lnTo>
                  <a:cubicBezTo>
                    <a:pt x="12447" y="5505"/>
                    <a:pt x="12973" y="5278"/>
                    <a:pt x="13399" y="4908"/>
                  </a:cubicBezTo>
                  <a:lnTo>
                    <a:pt x="17525" y="1423"/>
                  </a:lnTo>
                  <a:cubicBezTo>
                    <a:pt x="17852" y="1124"/>
                    <a:pt x="17894" y="627"/>
                    <a:pt x="17610" y="285"/>
                  </a:cubicBezTo>
                  <a:cubicBezTo>
                    <a:pt x="17454" y="100"/>
                    <a:pt x="17226" y="1"/>
                    <a:pt x="16999" y="1"/>
                  </a:cubicBezTo>
                  <a:close/>
                </a:path>
              </a:pathLst>
            </a:custGeom>
            <a:solidFill>
              <a:srgbClr val="FFE0D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55" name="Google Shape;2771;p46">
              <a:extLst>
                <a:ext uri="{FF2B5EF4-FFF2-40B4-BE49-F238E27FC236}">
                  <a16:creationId xmlns:a16="http://schemas.microsoft.com/office/drawing/2014/main" id="{968E16F6-93A7-7BFC-1E88-B53577341E29}"/>
                </a:ext>
              </a:extLst>
            </p:cNvPr>
            <p:cNvSpPr/>
            <p:nvPr/>
          </p:nvSpPr>
          <p:spPr>
            <a:xfrm>
              <a:off x="5206757" y="3035728"/>
              <a:ext cx="167875" cy="78600"/>
            </a:xfrm>
            <a:custGeom>
              <a:avLst/>
              <a:gdLst/>
              <a:ahLst/>
              <a:cxnLst/>
              <a:rect l="l" t="t" r="r" b="b"/>
              <a:pathLst>
                <a:path w="6715" h="3144" extrusionOk="0">
                  <a:moveTo>
                    <a:pt x="5990" y="1"/>
                  </a:moveTo>
                  <a:cubicBezTo>
                    <a:pt x="5804" y="1"/>
                    <a:pt x="5620" y="58"/>
                    <a:pt x="5478" y="185"/>
                  </a:cubicBezTo>
                  <a:lnTo>
                    <a:pt x="2860" y="2404"/>
                  </a:lnTo>
                  <a:cubicBezTo>
                    <a:pt x="2718" y="2533"/>
                    <a:pt x="2533" y="2590"/>
                    <a:pt x="2348" y="2590"/>
                  </a:cubicBezTo>
                  <a:lnTo>
                    <a:pt x="143" y="2590"/>
                  </a:lnTo>
                  <a:cubicBezTo>
                    <a:pt x="143" y="2789"/>
                    <a:pt x="86" y="2973"/>
                    <a:pt x="1" y="3130"/>
                  </a:cubicBezTo>
                  <a:lnTo>
                    <a:pt x="72" y="3144"/>
                  </a:lnTo>
                  <a:lnTo>
                    <a:pt x="2618" y="3144"/>
                  </a:lnTo>
                  <a:cubicBezTo>
                    <a:pt x="2817" y="3144"/>
                    <a:pt x="3003" y="3073"/>
                    <a:pt x="3145" y="2945"/>
                  </a:cubicBezTo>
                  <a:lnTo>
                    <a:pt x="5848" y="583"/>
                  </a:lnTo>
                  <a:cubicBezTo>
                    <a:pt x="6003" y="456"/>
                    <a:pt x="6203" y="384"/>
                    <a:pt x="6388" y="384"/>
                  </a:cubicBezTo>
                  <a:cubicBezTo>
                    <a:pt x="6502" y="384"/>
                    <a:pt x="6616" y="413"/>
                    <a:pt x="6715" y="456"/>
                  </a:cubicBezTo>
                  <a:cubicBezTo>
                    <a:pt x="6686" y="399"/>
                    <a:pt x="6644" y="342"/>
                    <a:pt x="6601" y="285"/>
                  </a:cubicBezTo>
                  <a:cubicBezTo>
                    <a:pt x="6445" y="100"/>
                    <a:pt x="6217" y="1"/>
                    <a:pt x="5990"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56" name="Google Shape;2772;p46">
              <a:extLst>
                <a:ext uri="{FF2B5EF4-FFF2-40B4-BE49-F238E27FC236}">
                  <a16:creationId xmlns:a16="http://schemas.microsoft.com/office/drawing/2014/main" id="{034FAF58-16EF-C83D-8A70-D86F63438966}"/>
                </a:ext>
              </a:extLst>
            </p:cNvPr>
            <p:cNvSpPr/>
            <p:nvPr/>
          </p:nvSpPr>
          <p:spPr>
            <a:xfrm>
              <a:off x="5052807" y="3099378"/>
              <a:ext cx="165025" cy="27050"/>
            </a:xfrm>
            <a:custGeom>
              <a:avLst/>
              <a:gdLst/>
              <a:ahLst/>
              <a:cxnLst/>
              <a:rect l="l" t="t" r="r" b="b"/>
              <a:pathLst>
                <a:path w="6601" h="1082" extrusionOk="0">
                  <a:moveTo>
                    <a:pt x="0" y="0"/>
                  </a:moveTo>
                  <a:cubicBezTo>
                    <a:pt x="0" y="598"/>
                    <a:pt x="484" y="1081"/>
                    <a:pt x="1081" y="1081"/>
                  </a:cubicBezTo>
                  <a:lnTo>
                    <a:pt x="5121" y="1081"/>
                  </a:lnTo>
                  <a:cubicBezTo>
                    <a:pt x="5661" y="1081"/>
                    <a:pt x="6174" y="797"/>
                    <a:pt x="6458" y="328"/>
                  </a:cubicBezTo>
                  <a:cubicBezTo>
                    <a:pt x="6515" y="243"/>
                    <a:pt x="6557" y="143"/>
                    <a:pt x="6600" y="44"/>
                  </a:cubicBezTo>
                  <a:lnTo>
                    <a:pt x="5974" y="44"/>
                  </a:lnTo>
                  <a:cubicBezTo>
                    <a:pt x="5988" y="29"/>
                    <a:pt x="5988" y="15"/>
                    <a:pt x="6003"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57" name="Google Shape;2773;p46">
              <a:extLst>
                <a:ext uri="{FF2B5EF4-FFF2-40B4-BE49-F238E27FC236}">
                  <a16:creationId xmlns:a16="http://schemas.microsoft.com/office/drawing/2014/main" id="{14570487-BD5F-AE9B-0E8F-734B663B75A5}"/>
                </a:ext>
              </a:extLst>
            </p:cNvPr>
            <p:cNvSpPr/>
            <p:nvPr/>
          </p:nvSpPr>
          <p:spPr>
            <a:xfrm>
              <a:off x="5174757" y="3093353"/>
              <a:ext cx="44825" cy="33075"/>
            </a:xfrm>
            <a:custGeom>
              <a:avLst/>
              <a:gdLst/>
              <a:ahLst/>
              <a:cxnLst/>
              <a:rect l="l" t="t" r="r" b="b"/>
              <a:pathLst>
                <a:path w="1793" h="1323" extrusionOk="0">
                  <a:moveTo>
                    <a:pt x="1793" y="0"/>
                  </a:moveTo>
                  <a:lnTo>
                    <a:pt x="1451" y="298"/>
                  </a:lnTo>
                  <a:lnTo>
                    <a:pt x="1" y="1322"/>
                  </a:lnTo>
                  <a:lnTo>
                    <a:pt x="243" y="1322"/>
                  </a:lnTo>
                  <a:cubicBezTo>
                    <a:pt x="783" y="1322"/>
                    <a:pt x="1296" y="1038"/>
                    <a:pt x="1580" y="569"/>
                  </a:cubicBezTo>
                  <a:cubicBezTo>
                    <a:pt x="1694" y="398"/>
                    <a:pt x="1764" y="199"/>
                    <a:pt x="1793" y="0"/>
                  </a:cubicBezTo>
                  <a:close/>
                </a:path>
              </a:pathLst>
            </a:custGeom>
            <a:solidFill>
              <a:srgbClr val="FFD1C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58" name="Google Shape;2774;p46">
              <a:extLst>
                <a:ext uri="{FF2B5EF4-FFF2-40B4-BE49-F238E27FC236}">
                  <a16:creationId xmlns:a16="http://schemas.microsoft.com/office/drawing/2014/main" id="{BD54E1C7-F8AE-0516-0B39-B522F94CB042}"/>
                </a:ext>
              </a:extLst>
            </p:cNvPr>
            <p:cNvSpPr/>
            <p:nvPr/>
          </p:nvSpPr>
          <p:spPr>
            <a:xfrm>
              <a:off x="5129232" y="3055278"/>
              <a:ext cx="90725" cy="71150"/>
            </a:xfrm>
            <a:custGeom>
              <a:avLst/>
              <a:gdLst/>
              <a:ahLst/>
              <a:cxnLst/>
              <a:rect l="l" t="t" r="r" b="b"/>
              <a:pathLst>
                <a:path w="3629" h="2846" extrusionOk="0">
                  <a:moveTo>
                    <a:pt x="2974" y="1"/>
                  </a:moveTo>
                  <a:lnTo>
                    <a:pt x="2504" y="399"/>
                  </a:lnTo>
                  <a:lnTo>
                    <a:pt x="1" y="2547"/>
                  </a:lnTo>
                  <a:lnTo>
                    <a:pt x="385" y="2845"/>
                  </a:lnTo>
                  <a:lnTo>
                    <a:pt x="2149" y="2845"/>
                  </a:lnTo>
                  <a:lnTo>
                    <a:pt x="3329" y="1808"/>
                  </a:lnTo>
                  <a:lnTo>
                    <a:pt x="3600" y="1565"/>
                  </a:lnTo>
                  <a:cubicBezTo>
                    <a:pt x="3629" y="1480"/>
                    <a:pt x="3629" y="1381"/>
                    <a:pt x="3629" y="1281"/>
                  </a:cubicBezTo>
                  <a:cubicBezTo>
                    <a:pt x="3629" y="869"/>
                    <a:pt x="3472" y="471"/>
                    <a:pt x="3173" y="171"/>
                  </a:cubicBezTo>
                  <a:cubicBezTo>
                    <a:pt x="3117" y="114"/>
                    <a:pt x="3045" y="58"/>
                    <a:pt x="2974" y="1"/>
                  </a:cubicBezTo>
                  <a:close/>
                </a:path>
              </a:pathLst>
            </a:custGeom>
            <a:solidFill>
              <a:srgbClr val="FFD1C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59" name="Google Shape;2775;p46">
              <a:extLst>
                <a:ext uri="{FF2B5EF4-FFF2-40B4-BE49-F238E27FC236}">
                  <a16:creationId xmlns:a16="http://schemas.microsoft.com/office/drawing/2014/main" id="{B392BAEF-4D48-72C0-5731-4521FFBC3D17}"/>
                </a:ext>
              </a:extLst>
            </p:cNvPr>
            <p:cNvSpPr/>
            <p:nvPr/>
          </p:nvSpPr>
          <p:spPr>
            <a:xfrm>
              <a:off x="5003357" y="3062053"/>
              <a:ext cx="202725" cy="50525"/>
            </a:xfrm>
            <a:custGeom>
              <a:avLst/>
              <a:gdLst/>
              <a:ahLst/>
              <a:cxnLst/>
              <a:rect l="l" t="t" r="r" b="b"/>
              <a:pathLst>
                <a:path w="8109" h="2021" extrusionOk="0">
                  <a:moveTo>
                    <a:pt x="3201" y="0"/>
                  </a:moveTo>
                  <a:cubicBezTo>
                    <a:pt x="1963" y="0"/>
                    <a:pt x="812" y="526"/>
                    <a:pt x="0" y="1408"/>
                  </a:cubicBezTo>
                  <a:lnTo>
                    <a:pt x="2035" y="2020"/>
                  </a:lnTo>
                  <a:lnTo>
                    <a:pt x="7070" y="2020"/>
                  </a:lnTo>
                  <a:cubicBezTo>
                    <a:pt x="7454" y="2020"/>
                    <a:pt x="7782" y="1835"/>
                    <a:pt x="7952" y="1537"/>
                  </a:cubicBezTo>
                  <a:cubicBezTo>
                    <a:pt x="8051" y="1380"/>
                    <a:pt x="8108" y="1195"/>
                    <a:pt x="8108" y="1010"/>
                  </a:cubicBezTo>
                  <a:cubicBezTo>
                    <a:pt x="8108" y="725"/>
                    <a:pt x="7995" y="484"/>
                    <a:pt x="7810" y="299"/>
                  </a:cubicBezTo>
                  <a:cubicBezTo>
                    <a:pt x="7625" y="114"/>
                    <a:pt x="7369" y="0"/>
                    <a:pt x="7099" y="0"/>
                  </a:cubicBezTo>
                  <a:close/>
                </a:path>
              </a:pathLst>
            </a:custGeom>
            <a:solidFill>
              <a:srgbClr val="FFE0D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60" name="Google Shape;2776;p46">
              <a:extLst>
                <a:ext uri="{FF2B5EF4-FFF2-40B4-BE49-F238E27FC236}">
                  <a16:creationId xmlns:a16="http://schemas.microsoft.com/office/drawing/2014/main" id="{664017CE-23AA-F93E-C690-582E314A0E32}"/>
                </a:ext>
              </a:extLst>
            </p:cNvPr>
            <p:cNvSpPr/>
            <p:nvPr/>
          </p:nvSpPr>
          <p:spPr>
            <a:xfrm>
              <a:off x="4986657" y="2778978"/>
              <a:ext cx="260675" cy="233125"/>
            </a:xfrm>
            <a:custGeom>
              <a:avLst/>
              <a:gdLst/>
              <a:ahLst/>
              <a:cxnLst/>
              <a:rect l="l" t="t" r="r" b="b"/>
              <a:pathLst>
                <a:path w="10427" h="9325" extrusionOk="0">
                  <a:moveTo>
                    <a:pt x="2034" y="1"/>
                  </a:moveTo>
                  <a:cubicBezTo>
                    <a:pt x="911" y="1"/>
                    <a:pt x="0" y="925"/>
                    <a:pt x="0" y="2049"/>
                  </a:cubicBezTo>
                  <a:lnTo>
                    <a:pt x="0" y="5989"/>
                  </a:lnTo>
                  <a:cubicBezTo>
                    <a:pt x="0" y="7113"/>
                    <a:pt x="911" y="8037"/>
                    <a:pt x="2034" y="8037"/>
                  </a:cubicBezTo>
                  <a:lnTo>
                    <a:pt x="2902" y="8037"/>
                  </a:lnTo>
                  <a:lnTo>
                    <a:pt x="3414" y="9175"/>
                  </a:lnTo>
                  <a:cubicBezTo>
                    <a:pt x="3457" y="9275"/>
                    <a:pt x="3549" y="9324"/>
                    <a:pt x="3644" y="9324"/>
                  </a:cubicBezTo>
                  <a:cubicBezTo>
                    <a:pt x="3738" y="9324"/>
                    <a:pt x="3834" y="9275"/>
                    <a:pt x="3883" y="9175"/>
                  </a:cubicBezTo>
                  <a:lnTo>
                    <a:pt x="4382" y="8037"/>
                  </a:lnTo>
                  <a:lnTo>
                    <a:pt x="8378" y="8037"/>
                  </a:lnTo>
                  <a:cubicBezTo>
                    <a:pt x="9516" y="8037"/>
                    <a:pt x="10426" y="7113"/>
                    <a:pt x="10426" y="5989"/>
                  </a:cubicBezTo>
                  <a:lnTo>
                    <a:pt x="10426" y="2049"/>
                  </a:lnTo>
                  <a:cubicBezTo>
                    <a:pt x="10426" y="925"/>
                    <a:pt x="9516" y="1"/>
                    <a:pt x="8378"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40" name="Google Shape;2777;p46">
              <a:extLst>
                <a:ext uri="{FF2B5EF4-FFF2-40B4-BE49-F238E27FC236}">
                  <a16:creationId xmlns:a16="http://schemas.microsoft.com/office/drawing/2014/main" id="{07A6E73C-D553-2ACA-AC23-B7249ECAAAC1}"/>
                </a:ext>
              </a:extLst>
            </p:cNvPr>
            <p:cNvSpPr/>
            <p:nvPr/>
          </p:nvSpPr>
          <p:spPr>
            <a:xfrm>
              <a:off x="5058107" y="2819878"/>
              <a:ext cx="117750" cy="118075"/>
            </a:xfrm>
            <a:custGeom>
              <a:avLst/>
              <a:gdLst/>
              <a:ahLst/>
              <a:cxnLst/>
              <a:rect l="l" t="t" r="r" b="b"/>
              <a:pathLst>
                <a:path w="4710" h="4723" extrusionOk="0">
                  <a:moveTo>
                    <a:pt x="2349" y="0"/>
                  </a:moveTo>
                  <a:cubicBezTo>
                    <a:pt x="1054" y="0"/>
                    <a:pt x="1" y="1067"/>
                    <a:pt x="1" y="2361"/>
                  </a:cubicBezTo>
                  <a:cubicBezTo>
                    <a:pt x="1" y="3670"/>
                    <a:pt x="1054" y="4723"/>
                    <a:pt x="2349" y="4723"/>
                  </a:cubicBezTo>
                  <a:cubicBezTo>
                    <a:pt x="3657" y="4723"/>
                    <a:pt x="4710" y="3670"/>
                    <a:pt x="4710" y="2361"/>
                  </a:cubicBezTo>
                  <a:cubicBezTo>
                    <a:pt x="4710" y="1067"/>
                    <a:pt x="3657" y="0"/>
                    <a:pt x="2349" y="0"/>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41" name="Google Shape;2778;p46">
              <a:extLst>
                <a:ext uri="{FF2B5EF4-FFF2-40B4-BE49-F238E27FC236}">
                  <a16:creationId xmlns:a16="http://schemas.microsoft.com/office/drawing/2014/main" id="{8D625878-8C23-1AA6-1629-3A6DEFC714CC}"/>
                </a:ext>
              </a:extLst>
            </p:cNvPr>
            <p:cNvSpPr/>
            <p:nvPr/>
          </p:nvSpPr>
          <p:spPr>
            <a:xfrm>
              <a:off x="4931532" y="3062053"/>
              <a:ext cx="274200" cy="146875"/>
            </a:xfrm>
            <a:custGeom>
              <a:avLst/>
              <a:gdLst/>
              <a:ahLst/>
              <a:cxnLst/>
              <a:rect l="l" t="t" r="r" b="b"/>
              <a:pathLst>
                <a:path w="10968" h="5875" extrusionOk="0">
                  <a:moveTo>
                    <a:pt x="6074" y="0"/>
                  </a:moveTo>
                  <a:cubicBezTo>
                    <a:pt x="4396" y="0"/>
                    <a:pt x="2873" y="968"/>
                    <a:pt x="2148" y="2489"/>
                  </a:cubicBezTo>
                  <a:lnTo>
                    <a:pt x="2006" y="2788"/>
                  </a:lnTo>
                  <a:lnTo>
                    <a:pt x="157" y="5121"/>
                  </a:lnTo>
                  <a:cubicBezTo>
                    <a:pt x="0" y="5334"/>
                    <a:pt x="85" y="5633"/>
                    <a:pt x="341" y="5704"/>
                  </a:cubicBezTo>
                  <a:lnTo>
                    <a:pt x="840" y="5875"/>
                  </a:lnTo>
                  <a:lnTo>
                    <a:pt x="2617" y="3627"/>
                  </a:lnTo>
                  <a:lnTo>
                    <a:pt x="2760" y="3314"/>
                  </a:lnTo>
                  <a:cubicBezTo>
                    <a:pt x="3486" y="1806"/>
                    <a:pt x="5007" y="839"/>
                    <a:pt x="6686" y="839"/>
                  </a:cubicBezTo>
                  <a:lnTo>
                    <a:pt x="10583" y="839"/>
                  </a:lnTo>
                  <a:cubicBezTo>
                    <a:pt x="10725" y="839"/>
                    <a:pt x="10854" y="868"/>
                    <a:pt x="10968" y="924"/>
                  </a:cubicBezTo>
                  <a:cubicBezTo>
                    <a:pt x="10953" y="683"/>
                    <a:pt x="10839" y="456"/>
                    <a:pt x="10683" y="299"/>
                  </a:cubicBezTo>
                  <a:cubicBezTo>
                    <a:pt x="10498" y="114"/>
                    <a:pt x="10242" y="0"/>
                    <a:pt x="9972"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42" name="Google Shape;2779;p46">
              <a:extLst>
                <a:ext uri="{FF2B5EF4-FFF2-40B4-BE49-F238E27FC236}">
                  <a16:creationId xmlns:a16="http://schemas.microsoft.com/office/drawing/2014/main" id="{0644407A-144D-5588-8560-A6AF003DFC19}"/>
                </a:ext>
              </a:extLst>
            </p:cNvPr>
            <p:cNvSpPr/>
            <p:nvPr/>
          </p:nvSpPr>
          <p:spPr>
            <a:xfrm>
              <a:off x="4986657" y="2778978"/>
              <a:ext cx="258200" cy="233125"/>
            </a:xfrm>
            <a:custGeom>
              <a:avLst/>
              <a:gdLst/>
              <a:ahLst/>
              <a:cxnLst/>
              <a:rect l="l" t="t" r="r" b="b"/>
              <a:pathLst>
                <a:path w="10328" h="9325" extrusionOk="0">
                  <a:moveTo>
                    <a:pt x="2034" y="1"/>
                  </a:moveTo>
                  <a:cubicBezTo>
                    <a:pt x="911" y="1"/>
                    <a:pt x="0" y="925"/>
                    <a:pt x="0" y="2049"/>
                  </a:cubicBezTo>
                  <a:lnTo>
                    <a:pt x="0" y="5989"/>
                  </a:lnTo>
                  <a:cubicBezTo>
                    <a:pt x="0" y="7113"/>
                    <a:pt x="911" y="8037"/>
                    <a:pt x="2034" y="8037"/>
                  </a:cubicBezTo>
                  <a:lnTo>
                    <a:pt x="2902" y="8037"/>
                  </a:lnTo>
                  <a:lnTo>
                    <a:pt x="3414" y="9175"/>
                  </a:lnTo>
                  <a:cubicBezTo>
                    <a:pt x="3457" y="9275"/>
                    <a:pt x="3549" y="9324"/>
                    <a:pt x="3644" y="9324"/>
                  </a:cubicBezTo>
                  <a:cubicBezTo>
                    <a:pt x="3738" y="9324"/>
                    <a:pt x="3834" y="9275"/>
                    <a:pt x="3883" y="9175"/>
                  </a:cubicBezTo>
                  <a:lnTo>
                    <a:pt x="4382" y="8037"/>
                  </a:lnTo>
                  <a:lnTo>
                    <a:pt x="8378" y="8037"/>
                  </a:lnTo>
                  <a:cubicBezTo>
                    <a:pt x="9288" y="8037"/>
                    <a:pt x="10056" y="7440"/>
                    <a:pt x="10327" y="6615"/>
                  </a:cubicBezTo>
                  <a:lnTo>
                    <a:pt x="3513" y="6615"/>
                  </a:lnTo>
                  <a:cubicBezTo>
                    <a:pt x="2646" y="6615"/>
                    <a:pt x="1935" y="5918"/>
                    <a:pt x="1935" y="5036"/>
                  </a:cubicBezTo>
                  <a:lnTo>
                    <a:pt x="1935" y="697"/>
                  </a:lnTo>
                  <a:cubicBezTo>
                    <a:pt x="1935" y="456"/>
                    <a:pt x="1992" y="214"/>
                    <a:pt x="2106"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43" name="Google Shape;2780;p46">
              <a:extLst>
                <a:ext uri="{FF2B5EF4-FFF2-40B4-BE49-F238E27FC236}">
                  <a16:creationId xmlns:a16="http://schemas.microsoft.com/office/drawing/2014/main" id="{0C4B5E45-5A52-F48D-EBAB-45DBC2E76883}"/>
                </a:ext>
              </a:extLst>
            </p:cNvPr>
            <p:cNvSpPr/>
            <p:nvPr/>
          </p:nvSpPr>
          <p:spPr>
            <a:xfrm>
              <a:off x="4919082" y="3003828"/>
              <a:ext cx="465175" cy="204050"/>
            </a:xfrm>
            <a:custGeom>
              <a:avLst/>
              <a:gdLst/>
              <a:ahLst/>
              <a:cxnLst/>
              <a:rect l="l" t="t" r="r" b="b"/>
              <a:pathLst>
                <a:path w="18607" h="8162" extrusionOk="0">
                  <a:moveTo>
                    <a:pt x="13688" y="571"/>
                  </a:moveTo>
                  <a:cubicBezTo>
                    <a:pt x="13834" y="571"/>
                    <a:pt x="13980" y="632"/>
                    <a:pt x="14083" y="750"/>
                  </a:cubicBezTo>
                  <a:cubicBezTo>
                    <a:pt x="14254" y="949"/>
                    <a:pt x="14254" y="1248"/>
                    <a:pt x="14068" y="1448"/>
                  </a:cubicBezTo>
                  <a:lnTo>
                    <a:pt x="11750" y="3411"/>
                  </a:lnTo>
                  <a:lnTo>
                    <a:pt x="11750" y="3339"/>
                  </a:lnTo>
                  <a:cubicBezTo>
                    <a:pt x="11750" y="2969"/>
                    <a:pt x="11593" y="2628"/>
                    <a:pt x="11337" y="2400"/>
                  </a:cubicBezTo>
                  <a:lnTo>
                    <a:pt x="13357" y="693"/>
                  </a:lnTo>
                  <a:cubicBezTo>
                    <a:pt x="13452" y="611"/>
                    <a:pt x="13570" y="571"/>
                    <a:pt x="13688" y="571"/>
                  </a:cubicBezTo>
                  <a:close/>
                  <a:moveTo>
                    <a:pt x="15582" y="1068"/>
                  </a:moveTo>
                  <a:cubicBezTo>
                    <a:pt x="15729" y="1068"/>
                    <a:pt x="15879" y="1130"/>
                    <a:pt x="15989" y="1248"/>
                  </a:cubicBezTo>
                  <a:cubicBezTo>
                    <a:pt x="16074" y="1347"/>
                    <a:pt x="16116" y="1490"/>
                    <a:pt x="16103" y="1632"/>
                  </a:cubicBezTo>
                  <a:cubicBezTo>
                    <a:pt x="16088" y="1760"/>
                    <a:pt x="16031" y="1888"/>
                    <a:pt x="15917" y="1973"/>
                  </a:cubicBezTo>
                  <a:lnTo>
                    <a:pt x="14182" y="3467"/>
                  </a:lnTo>
                  <a:cubicBezTo>
                    <a:pt x="14097" y="3538"/>
                    <a:pt x="13969" y="3581"/>
                    <a:pt x="13855" y="3581"/>
                  </a:cubicBezTo>
                  <a:lnTo>
                    <a:pt x="12418" y="3581"/>
                  </a:lnTo>
                  <a:lnTo>
                    <a:pt x="15249" y="1192"/>
                  </a:lnTo>
                  <a:cubicBezTo>
                    <a:pt x="15344" y="1109"/>
                    <a:pt x="15462" y="1068"/>
                    <a:pt x="15582" y="1068"/>
                  </a:cubicBezTo>
                  <a:close/>
                  <a:moveTo>
                    <a:pt x="13693" y="0"/>
                  </a:moveTo>
                  <a:cubicBezTo>
                    <a:pt x="13443" y="0"/>
                    <a:pt x="13192" y="87"/>
                    <a:pt x="12987" y="266"/>
                  </a:cubicBezTo>
                  <a:lnTo>
                    <a:pt x="10825" y="2102"/>
                  </a:lnTo>
                  <a:cubicBezTo>
                    <a:pt x="10711" y="2073"/>
                    <a:pt x="10584" y="2045"/>
                    <a:pt x="10470" y="2045"/>
                  </a:cubicBezTo>
                  <a:lnTo>
                    <a:pt x="6572" y="2045"/>
                  </a:lnTo>
                  <a:cubicBezTo>
                    <a:pt x="5691" y="2045"/>
                    <a:pt x="4837" y="2301"/>
                    <a:pt x="4097" y="2770"/>
                  </a:cubicBezTo>
                  <a:cubicBezTo>
                    <a:pt x="3358" y="3240"/>
                    <a:pt x="2774" y="3894"/>
                    <a:pt x="2390" y="4691"/>
                  </a:cubicBezTo>
                  <a:lnTo>
                    <a:pt x="2262" y="4975"/>
                  </a:lnTo>
                  <a:lnTo>
                    <a:pt x="100" y="7706"/>
                  </a:lnTo>
                  <a:cubicBezTo>
                    <a:pt x="1" y="7820"/>
                    <a:pt x="29" y="8004"/>
                    <a:pt x="143" y="8090"/>
                  </a:cubicBezTo>
                  <a:cubicBezTo>
                    <a:pt x="200" y="8133"/>
                    <a:pt x="257" y="8161"/>
                    <a:pt x="327" y="8161"/>
                  </a:cubicBezTo>
                  <a:cubicBezTo>
                    <a:pt x="399" y="8161"/>
                    <a:pt x="484" y="8118"/>
                    <a:pt x="541" y="8048"/>
                  </a:cubicBezTo>
                  <a:lnTo>
                    <a:pt x="2717" y="5302"/>
                  </a:lnTo>
                  <a:cubicBezTo>
                    <a:pt x="2732" y="5273"/>
                    <a:pt x="2745" y="5260"/>
                    <a:pt x="2760" y="5245"/>
                  </a:cubicBezTo>
                  <a:lnTo>
                    <a:pt x="2903" y="4932"/>
                  </a:lnTo>
                  <a:cubicBezTo>
                    <a:pt x="3570" y="3524"/>
                    <a:pt x="5008" y="2614"/>
                    <a:pt x="6572" y="2614"/>
                  </a:cubicBezTo>
                  <a:lnTo>
                    <a:pt x="10470" y="2614"/>
                  </a:lnTo>
                  <a:cubicBezTo>
                    <a:pt x="10868" y="2614"/>
                    <a:pt x="11195" y="2941"/>
                    <a:pt x="11195" y="3339"/>
                  </a:cubicBezTo>
                  <a:cubicBezTo>
                    <a:pt x="11195" y="3538"/>
                    <a:pt x="11109" y="3723"/>
                    <a:pt x="10967" y="3851"/>
                  </a:cubicBezTo>
                  <a:cubicBezTo>
                    <a:pt x="10840" y="3993"/>
                    <a:pt x="10654" y="4065"/>
                    <a:pt x="10470" y="4065"/>
                  </a:cubicBezTo>
                  <a:lnTo>
                    <a:pt x="7923" y="4065"/>
                  </a:lnTo>
                  <a:cubicBezTo>
                    <a:pt x="7767" y="4065"/>
                    <a:pt x="7653" y="4192"/>
                    <a:pt x="7653" y="4349"/>
                  </a:cubicBezTo>
                  <a:cubicBezTo>
                    <a:pt x="7653" y="4505"/>
                    <a:pt x="7767" y="4634"/>
                    <a:pt x="7923" y="4634"/>
                  </a:cubicBezTo>
                  <a:lnTo>
                    <a:pt x="10441" y="4634"/>
                  </a:lnTo>
                  <a:cubicBezTo>
                    <a:pt x="10797" y="4634"/>
                    <a:pt x="11124" y="4505"/>
                    <a:pt x="11366" y="4264"/>
                  </a:cubicBezTo>
                  <a:cubicBezTo>
                    <a:pt x="11409" y="4221"/>
                    <a:pt x="11437" y="4192"/>
                    <a:pt x="11466" y="4150"/>
                  </a:cubicBezTo>
                  <a:lnTo>
                    <a:pt x="13855" y="4150"/>
                  </a:lnTo>
                  <a:cubicBezTo>
                    <a:pt x="14111" y="4150"/>
                    <a:pt x="14353" y="4065"/>
                    <a:pt x="14552" y="3894"/>
                  </a:cubicBezTo>
                  <a:lnTo>
                    <a:pt x="17155" y="1689"/>
                  </a:lnTo>
                  <a:cubicBezTo>
                    <a:pt x="17255" y="1602"/>
                    <a:pt x="17364" y="1559"/>
                    <a:pt x="17485" y="1559"/>
                  </a:cubicBezTo>
                  <a:cubicBezTo>
                    <a:pt x="17503" y="1559"/>
                    <a:pt x="17521" y="1559"/>
                    <a:pt x="17539" y="1561"/>
                  </a:cubicBezTo>
                  <a:cubicBezTo>
                    <a:pt x="17681" y="1575"/>
                    <a:pt x="17810" y="1632"/>
                    <a:pt x="17895" y="1746"/>
                  </a:cubicBezTo>
                  <a:cubicBezTo>
                    <a:pt x="17980" y="1846"/>
                    <a:pt x="18023" y="1988"/>
                    <a:pt x="18023" y="2116"/>
                  </a:cubicBezTo>
                  <a:cubicBezTo>
                    <a:pt x="18009" y="2258"/>
                    <a:pt x="17937" y="2386"/>
                    <a:pt x="17838" y="2472"/>
                  </a:cubicBezTo>
                  <a:lnTo>
                    <a:pt x="13713" y="5971"/>
                  </a:lnTo>
                  <a:cubicBezTo>
                    <a:pt x="13328" y="6297"/>
                    <a:pt x="12860" y="6497"/>
                    <a:pt x="12361" y="6568"/>
                  </a:cubicBezTo>
                  <a:lnTo>
                    <a:pt x="11608" y="6654"/>
                  </a:lnTo>
                  <a:cubicBezTo>
                    <a:pt x="11451" y="6667"/>
                    <a:pt x="11352" y="6810"/>
                    <a:pt x="11366" y="6967"/>
                  </a:cubicBezTo>
                  <a:cubicBezTo>
                    <a:pt x="11380" y="7109"/>
                    <a:pt x="11508" y="7208"/>
                    <a:pt x="11650" y="7208"/>
                  </a:cubicBezTo>
                  <a:lnTo>
                    <a:pt x="11678" y="7208"/>
                  </a:lnTo>
                  <a:lnTo>
                    <a:pt x="12418" y="7122"/>
                  </a:lnTo>
                  <a:cubicBezTo>
                    <a:pt x="13030" y="7052"/>
                    <a:pt x="13613" y="6796"/>
                    <a:pt x="14083" y="6398"/>
                  </a:cubicBezTo>
                  <a:lnTo>
                    <a:pt x="18193" y="2912"/>
                  </a:lnTo>
                  <a:cubicBezTo>
                    <a:pt x="18421" y="2713"/>
                    <a:pt x="18549" y="2457"/>
                    <a:pt x="18578" y="2172"/>
                  </a:cubicBezTo>
                  <a:cubicBezTo>
                    <a:pt x="18606" y="1874"/>
                    <a:pt x="18506" y="1603"/>
                    <a:pt x="18322" y="1376"/>
                  </a:cubicBezTo>
                  <a:cubicBezTo>
                    <a:pt x="18136" y="1163"/>
                    <a:pt x="17880" y="1021"/>
                    <a:pt x="17582" y="992"/>
                  </a:cubicBezTo>
                  <a:cubicBezTo>
                    <a:pt x="17561" y="991"/>
                    <a:pt x="17540" y="991"/>
                    <a:pt x="17519" y="991"/>
                  </a:cubicBezTo>
                  <a:cubicBezTo>
                    <a:pt x="17256" y="991"/>
                    <a:pt x="16997" y="1077"/>
                    <a:pt x="16799" y="1248"/>
                  </a:cubicBezTo>
                  <a:lnTo>
                    <a:pt x="16657" y="1376"/>
                  </a:lnTo>
                  <a:cubicBezTo>
                    <a:pt x="16615" y="1192"/>
                    <a:pt x="16530" y="1021"/>
                    <a:pt x="16416" y="879"/>
                  </a:cubicBezTo>
                  <a:cubicBezTo>
                    <a:pt x="16202" y="626"/>
                    <a:pt x="15893" y="496"/>
                    <a:pt x="15582" y="496"/>
                  </a:cubicBezTo>
                  <a:cubicBezTo>
                    <a:pt x="15332" y="496"/>
                    <a:pt x="15082" y="579"/>
                    <a:pt x="14880" y="750"/>
                  </a:cubicBezTo>
                  <a:lnTo>
                    <a:pt x="14751" y="864"/>
                  </a:lnTo>
                  <a:cubicBezTo>
                    <a:pt x="14722" y="693"/>
                    <a:pt x="14637" y="522"/>
                    <a:pt x="14523" y="380"/>
                  </a:cubicBezTo>
                  <a:cubicBezTo>
                    <a:pt x="14304" y="130"/>
                    <a:pt x="13999" y="0"/>
                    <a:pt x="1369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44" name="Google Shape;2781;p46">
              <a:extLst>
                <a:ext uri="{FF2B5EF4-FFF2-40B4-BE49-F238E27FC236}">
                  <a16:creationId xmlns:a16="http://schemas.microsoft.com/office/drawing/2014/main" id="{7196F2FF-5D59-B9BC-CAA3-C68686309A04}"/>
                </a:ext>
              </a:extLst>
            </p:cNvPr>
            <p:cNvSpPr/>
            <p:nvPr/>
          </p:nvSpPr>
          <p:spPr>
            <a:xfrm>
              <a:off x="5058482" y="3173678"/>
              <a:ext cx="129100" cy="78625"/>
            </a:xfrm>
            <a:custGeom>
              <a:avLst/>
              <a:gdLst/>
              <a:ahLst/>
              <a:cxnLst/>
              <a:rect l="l" t="t" r="r" b="b"/>
              <a:pathLst>
                <a:path w="5164" h="3145" extrusionOk="0">
                  <a:moveTo>
                    <a:pt x="4867" y="0"/>
                  </a:moveTo>
                  <a:cubicBezTo>
                    <a:pt x="4857" y="0"/>
                    <a:pt x="4847" y="1"/>
                    <a:pt x="4837" y="2"/>
                  </a:cubicBezTo>
                  <a:lnTo>
                    <a:pt x="2176" y="328"/>
                  </a:lnTo>
                  <a:cubicBezTo>
                    <a:pt x="2106" y="328"/>
                    <a:pt x="2034" y="372"/>
                    <a:pt x="1992" y="414"/>
                  </a:cubicBezTo>
                  <a:lnTo>
                    <a:pt x="100" y="2676"/>
                  </a:lnTo>
                  <a:cubicBezTo>
                    <a:pt x="1" y="2804"/>
                    <a:pt x="14" y="2974"/>
                    <a:pt x="143" y="3074"/>
                  </a:cubicBezTo>
                  <a:cubicBezTo>
                    <a:pt x="200" y="3131"/>
                    <a:pt x="257" y="3145"/>
                    <a:pt x="327" y="3145"/>
                  </a:cubicBezTo>
                  <a:cubicBezTo>
                    <a:pt x="399" y="3145"/>
                    <a:pt x="484" y="3116"/>
                    <a:pt x="541" y="3046"/>
                  </a:cubicBezTo>
                  <a:lnTo>
                    <a:pt x="2362" y="869"/>
                  </a:lnTo>
                  <a:lnTo>
                    <a:pt x="4908" y="556"/>
                  </a:lnTo>
                  <a:cubicBezTo>
                    <a:pt x="5050" y="542"/>
                    <a:pt x="5164" y="400"/>
                    <a:pt x="5150" y="243"/>
                  </a:cubicBezTo>
                  <a:cubicBezTo>
                    <a:pt x="5136" y="97"/>
                    <a:pt x="5011" y="0"/>
                    <a:pt x="4867"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45" name="Google Shape;2782;p46">
              <a:extLst>
                <a:ext uri="{FF2B5EF4-FFF2-40B4-BE49-F238E27FC236}">
                  <a16:creationId xmlns:a16="http://schemas.microsoft.com/office/drawing/2014/main" id="{1583C333-D9FA-9275-93DA-46FA3ECE8035}"/>
                </a:ext>
              </a:extLst>
            </p:cNvPr>
            <p:cNvSpPr/>
            <p:nvPr/>
          </p:nvSpPr>
          <p:spPr>
            <a:xfrm>
              <a:off x="4979532" y="2772228"/>
              <a:ext cx="274900" cy="246800"/>
            </a:xfrm>
            <a:custGeom>
              <a:avLst/>
              <a:gdLst/>
              <a:ahLst/>
              <a:cxnLst/>
              <a:rect l="l" t="t" r="r" b="b"/>
              <a:pathLst>
                <a:path w="10996" h="9872" extrusionOk="0">
                  <a:moveTo>
                    <a:pt x="2319" y="0"/>
                  </a:moveTo>
                  <a:cubicBezTo>
                    <a:pt x="1053" y="0"/>
                    <a:pt x="1" y="1039"/>
                    <a:pt x="1" y="2319"/>
                  </a:cubicBezTo>
                  <a:lnTo>
                    <a:pt x="1" y="6259"/>
                  </a:lnTo>
                  <a:cubicBezTo>
                    <a:pt x="1" y="7539"/>
                    <a:pt x="1053" y="8578"/>
                    <a:pt x="2319" y="8578"/>
                  </a:cubicBezTo>
                  <a:lnTo>
                    <a:pt x="3002" y="8578"/>
                  </a:lnTo>
                  <a:lnTo>
                    <a:pt x="3428" y="9559"/>
                  </a:lnTo>
                  <a:cubicBezTo>
                    <a:pt x="3529" y="9758"/>
                    <a:pt x="3713" y="9872"/>
                    <a:pt x="3927" y="9872"/>
                  </a:cubicBezTo>
                  <a:cubicBezTo>
                    <a:pt x="4140" y="9872"/>
                    <a:pt x="4339" y="9758"/>
                    <a:pt x="4424" y="9559"/>
                  </a:cubicBezTo>
                  <a:lnTo>
                    <a:pt x="4851" y="8578"/>
                  </a:lnTo>
                  <a:lnTo>
                    <a:pt x="6302" y="8578"/>
                  </a:lnTo>
                  <a:cubicBezTo>
                    <a:pt x="6459" y="8578"/>
                    <a:pt x="6586" y="8464"/>
                    <a:pt x="6586" y="8307"/>
                  </a:cubicBezTo>
                  <a:cubicBezTo>
                    <a:pt x="6586" y="8151"/>
                    <a:pt x="6459" y="8023"/>
                    <a:pt x="6302" y="8023"/>
                  </a:cubicBezTo>
                  <a:lnTo>
                    <a:pt x="4667" y="8023"/>
                  </a:lnTo>
                  <a:cubicBezTo>
                    <a:pt x="4553" y="8023"/>
                    <a:pt x="4453" y="8079"/>
                    <a:pt x="4410" y="8193"/>
                  </a:cubicBezTo>
                  <a:lnTo>
                    <a:pt x="3927" y="9274"/>
                  </a:lnTo>
                  <a:lnTo>
                    <a:pt x="3443" y="8193"/>
                  </a:lnTo>
                  <a:cubicBezTo>
                    <a:pt x="3400" y="8079"/>
                    <a:pt x="3301" y="8023"/>
                    <a:pt x="3187" y="8023"/>
                  </a:cubicBezTo>
                  <a:lnTo>
                    <a:pt x="2319" y="8023"/>
                  </a:lnTo>
                  <a:cubicBezTo>
                    <a:pt x="1352" y="8023"/>
                    <a:pt x="570" y="7226"/>
                    <a:pt x="570" y="6259"/>
                  </a:cubicBezTo>
                  <a:lnTo>
                    <a:pt x="570" y="2319"/>
                  </a:lnTo>
                  <a:cubicBezTo>
                    <a:pt x="570" y="1352"/>
                    <a:pt x="1352" y="555"/>
                    <a:pt x="2319" y="555"/>
                  </a:cubicBezTo>
                  <a:lnTo>
                    <a:pt x="8663" y="555"/>
                  </a:lnTo>
                  <a:cubicBezTo>
                    <a:pt x="9630" y="555"/>
                    <a:pt x="10427" y="1352"/>
                    <a:pt x="10427" y="2319"/>
                  </a:cubicBezTo>
                  <a:lnTo>
                    <a:pt x="10427" y="6259"/>
                  </a:lnTo>
                  <a:cubicBezTo>
                    <a:pt x="10427" y="7226"/>
                    <a:pt x="9630" y="8023"/>
                    <a:pt x="8663" y="8023"/>
                  </a:cubicBezTo>
                  <a:lnTo>
                    <a:pt x="7497" y="8023"/>
                  </a:lnTo>
                  <a:cubicBezTo>
                    <a:pt x="7354" y="8023"/>
                    <a:pt x="7227" y="8151"/>
                    <a:pt x="7227" y="8307"/>
                  </a:cubicBezTo>
                  <a:cubicBezTo>
                    <a:pt x="7227" y="8464"/>
                    <a:pt x="7354" y="8578"/>
                    <a:pt x="7497" y="8578"/>
                  </a:cubicBezTo>
                  <a:lnTo>
                    <a:pt x="8663" y="8578"/>
                  </a:lnTo>
                  <a:cubicBezTo>
                    <a:pt x="9943" y="8578"/>
                    <a:pt x="10996" y="7539"/>
                    <a:pt x="10996" y="6259"/>
                  </a:cubicBezTo>
                  <a:lnTo>
                    <a:pt x="10996" y="2319"/>
                  </a:lnTo>
                  <a:cubicBezTo>
                    <a:pt x="10996" y="1039"/>
                    <a:pt x="9943" y="0"/>
                    <a:pt x="866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46" name="Google Shape;2783;p46">
              <a:extLst>
                <a:ext uri="{FF2B5EF4-FFF2-40B4-BE49-F238E27FC236}">
                  <a16:creationId xmlns:a16="http://schemas.microsoft.com/office/drawing/2014/main" id="{888143F6-A48E-54E8-007E-89DAB4879F9C}"/>
                </a:ext>
              </a:extLst>
            </p:cNvPr>
            <p:cNvSpPr/>
            <p:nvPr/>
          </p:nvSpPr>
          <p:spPr>
            <a:xfrm>
              <a:off x="5051007" y="2813128"/>
              <a:ext cx="151175" cy="131950"/>
            </a:xfrm>
            <a:custGeom>
              <a:avLst/>
              <a:gdLst/>
              <a:ahLst/>
              <a:cxnLst/>
              <a:rect l="l" t="t" r="r" b="b"/>
              <a:pathLst>
                <a:path w="6047" h="5278" extrusionOk="0">
                  <a:moveTo>
                    <a:pt x="2633" y="0"/>
                  </a:moveTo>
                  <a:cubicBezTo>
                    <a:pt x="2248" y="0"/>
                    <a:pt x="1864" y="86"/>
                    <a:pt x="1508" y="256"/>
                  </a:cubicBezTo>
                  <a:cubicBezTo>
                    <a:pt x="1366" y="313"/>
                    <a:pt x="1309" y="484"/>
                    <a:pt x="1366" y="626"/>
                  </a:cubicBezTo>
                  <a:cubicBezTo>
                    <a:pt x="1417" y="727"/>
                    <a:pt x="1517" y="785"/>
                    <a:pt x="1621" y="785"/>
                  </a:cubicBezTo>
                  <a:cubicBezTo>
                    <a:pt x="1665" y="785"/>
                    <a:pt x="1709" y="775"/>
                    <a:pt x="1751" y="754"/>
                  </a:cubicBezTo>
                  <a:cubicBezTo>
                    <a:pt x="2035" y="626"/>
                    <a:pt x="2333" y="555"/>
                    <a:pt x="2633" y="555"/>
                  </a:cubicBezTo>
                  <a:cubicBezTo>
                    <a:pt x="3315" y="555"/>
                    <a:pt x="3926" y="896"/>
                    <a:pt x="4296" y="1394"/>
                  </a:cubicBezTo>
                  <a:lnTo>
                    <a:pt x="2547" y="3087"/>
                  </a:lnTo>
                  <a:lnTo>
                    <a:pt x="2191" y="2731"/>
                  </a:lnTo>
                  <a:cubicBezTo>
                    <a:pt x="2134" y="2675"/>
                    <a:pt x="2060" y="2646"/>
                    <a:pt x="1987" y="2646"/>
                  </a:cubicBezTo>
                  <a:cubicBezTo>
                    <a:pt x="1914" y="2646"/>
                    <a:pt x="1843" y="2675"/>
                    <a:pt x="1793" y="2731"/>
                  </a:cubicBezTo>
                  <a:cubicBezTo>
                    <a:pt x="1679" y="2830"/>
                    <a:pt x="1679" y="3016"/>
                    <a:pt x="1793" y="3130"/>
                  </a:cubicBezTo>
                  <a:lnTo>
                    <a:pt x="2333" y="3670"/>
                  </a:lnTo>
                  <a:cubicBezTo>
                    <a:pt x="2390" y="3727"/>
                    <a:pt x="2462" y="3756"/>
                    <a:pt x="2532" y="3756"/>
                  </a:cubicBezTo>
                  <a:cubicBezTo>
                    <a:pt x="2604" y="3756"/>
                    <a:pt x="2675" y="3727"/>
                    <a:pt x="2732" y="3684"/>
                  </a:cubicBezTo>
                  <a:lnTo>
                    <a:pt x="4581" y="1906"/>
                  </a:lnTo>
                  <a:cubicBezTo>
                    <a:pt x="4666" y="2134"/>
                    <a:pt x="4709" y="2375"/>
                    <a:pt x="4709" y="2631"/>
                  </a:cubicBezTo>
                  <a:cubicBezTo>
                    <a:pt x="4709" y="3784"/>
                    <a:pt x="3784" y="4708"/>
                    <a:pt x="2633" y="4708"/>
                  </a:cubicBezTo>
                  <a:cubicBezTo>
                    <a:pt x="1495" y="4708"/>
                    <a:pt x="556" y="3784"/>
                    <a:pt x="556" y="2631"/>
                  </a:cubicBezTo>
                  <a:cubicBezTo>
                    <a:pt x="556" y="2205"/>
                    <a:pt x="698" y="1793"/>
                    <a:pt x="939" y="1451"/>
                  </a:cubicBezTo>
                  <a:cubicBezTo>
                    <a:pt x="1025" y="1323"/>
                    <a:pt x="996" y="1138"/>
                    <a:pt x="869" y="1053"/>
                  </a:cubicBezTo>
                  <a:cubicBezTo>
                    <a:pt x="819" y="1020"/>
                    <a:pt x="764" y="1004"/>
                    <a:pt x="708" y="1004"/>
                  </a:cubicBezTo>
                  <a:cubicBezTo>
                    <a:pt x="619" y="1004"/>
                    <a:pt x="531" y="1045"/>
                    <a:pt x="470" y="1124"/>
                  </a:cubicBezTo>
                  <a:cubicBezTo>
                    <a:pt x="157" y="1565"/>
                    <a:pt x="0" y="2091"/>
                    <a:pt x="0" y="2631"/>
                  </a:cubicBezTo>
                  <a:cubicBezTo>
                    <a:pt x="0" y="4097"/>
                    <a:pt x="1182" y="5277"/>
                    <a:pt x="2633" y="5277"/>
                  </a:cubicBezTo>
                  <a:cubicBezTo>
                    <a:pt x="4097" y="5277"/>
                    <a:pt x="5278" y="4097"/>
                    <a:pt x="5278" y="2631"/>
                  </a:cubicBezTo>
                  <a:cubicBezTo>
                    <a:pt x="5278" y="2233"/>
                    <a:pt x="5193" y="1835"/>
                    <a:pt x="5022" y="1493"/>
                  </a:cubicBezTo>
                  <a:lnTo>
                    <a:pt x="5918" y="626"/>
                  </a:lnTo>
                  <a:cubicBezTo>
                    <a:pt x="6032" y="526"/>
                    <a:pt x="6046" y="342"/>
                    <a:pt x="5933" y="228"/>
                  </a:cubicBezTo>
                  <a:cubicBezTo>
                    <a:pt x="5876" y="171"/>
                    <a:pt x="5805" y="143"/>
                    <a:pt x="5733" y="143"/>
                  </a:cubicBezTo>
                  <a:cubicBezTo>
                    <a:pt x="5662" y="143"/>
                    <a:pt x="5591" y="171"/>
                    <a:pt x="5534" y="228"/>
                  </a:cubicBezTo>
                  <a:lnTo>
                    <a:pt x="4709" y="1010"/>
                  </a:lnTo>
                  <a:cubicBezTo>
                    <a:pt x="4226" y="384"/>
                    <a:pt x="3486" y="0"/>
                    <a:pt x="263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1811" name="Google Shape;1811;p45"/>
          <p:cNvSpPr txBox="1"/>
          <p:nvPr/>
        </p:nvSpPr>
        <p:spPr>
          <a:xfrm>
            <a:off x="1787141" y="5264670"/>
            <a:ext cx="3825499" cy="988733"/>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1600">
                <a:latin typeface="Roboto"/>
                <a:ea typeface="Roboto"/>
                <a:cs typeface="Roboto"/>
                <a:sym typeface="Roboto"/>
              </a:rPr>
              <a:t>Staff are valued and empowered, improved culture and working environments</a:t>
            </a:r>
            <a:endParaRPr sz="1600">
              <a:latin typeface="Roboto"/>
              <a:ea typeface="Roboto"/>
              <a:cs typeface="Roboto"/>
              <a:sym typeface="Roboto"/>
            </a:endParaRPr>
          </a:p>
        </p:txBody>
      </p:sp>
      <p:sp>
        <p:nvSpPr>
          <p:cNvPr id="1812" name="Google Shape;1812;p45"/>
          <p:cNvSpPr txBox="1"/>
          <p:nvPr/>
        </p:nvSpPr>
        <p:spPr>
          <a:xfrm>
            <a:off x="1767741" y="4787512"/>
            <a:ext cx="3896561" cy="712691"/>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2667" b="1">
                <a:latin typeface="Fira Sans Extra Condensed"/>
                <a:ea typeface="Fira Sans Extra Condensed"/>
                <a:cs typeface="Fira Sans Extra Condensed"/>
                <a:sym typeface="Fira Sans Extra Condensed"/>
              </a:rPr>
              <a:t>Preventing Discrimination</a:t>
            </a:r>
            <a:endParaRPr sz="2667" b="1">
              <a:latin typeface="Fira Sans Extra Condensed"/>
              <a:ea typeface="Fira Sans Extra Condensed"/>
              <a:cs typeface="Fira Sans Extra Condensed"/>
              <a:sym typeface="Fira Sans Extra Condensed"/>
            </a:endParaRPr>
          </a:p>
        </p:txBody>
      </p:sp>
      <p:grpSp>
        <p:nvGrpSpPr>
          <p:cNvPr id="1838" name="Group 1837">
            <a:extLst>
              <a:ext uri="{FF2B5EF4-FFF2-40B4-BE49-F238E27FC236}">
                <a16:creationId xmlns:a16="http://schemas.microsoft.com/office/drawing/2014/main" id="{E0CA287F-D1B1-7F31-329F-6E5B429B22CC}"/>
              </a:ext>
            </a:extLst>
          </p:cNvPr>
          <p:cNvGrpSpPr/>
          <p:nvPr/>
        </p:nvGrpSpPr>
        <p:grpSpPr>
          <a:xfrm>
            <a:off x="400148" y="4999512"/>
            <a:ext cx="1176400" cy="1176400"/>
            <a:chOff x="4725147" y="3842070"/>
            <a:chExt cx="882300" cy="882300"/>
          </a:xfrm>
        </p:grpSpPr>
        <p:sp>
          <p:nvSpPr>
            <p:cNvPr id="1864" name="Google Shape;1864;p45"/>
            <p:cNvSpPr/>
            <p:nvPr/>
          </p:nvSpPr>
          <p:spPr>
            <a:xfrm>
              <a:off x="4725147" y="3842070"/>
              <a:ext cx="882300" cy="8823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sp>
          <p:nvSpPr>
            <p:cNvPr id="1948" name="Google Shape;2905;p46">
              <a:extLst>
                <a:ext uri="{FF2B5EF4-FFF2-40B4-BE49-F238E27FC236}">
                  <a16:creationId xmlns:a16="http://schemas.microsoft.com/office/drawing/2014/main" id="{CB062506-9090-2C26-C96D-185E7FA08BA4}"/>
                </a:ext>
              </a:extLst>
            </p:cNvPr>
            <p:cNvSpPr/>
            <p:nvPr/>
          </p:nvSpPr>
          <p:spPr>
            <a:xfrm>
              <a:off x="5166297" y="4385413"/>
              <a:ext cx="205575" cy="105625"/>
            </a:xfrm>
            <a:custGeom>
              <a:avLst/>
              <a:gdLst/>
              <a:ahLst/>
              <a:cxnLst/>
              <a:rect l="l" t="t" r="r" b="b"/>
              <a:pathLst>
                <a:path w="8223" h="4225" extrusionOk="0">
                  <a:moveTo>
                    <a:pt x="2844" y="0"/>
                  </a:moveTo>
                  <a:cubicBezTo>
                    <a:pt x="2812" y="0"/>
                    <a:pt x="2220" y="456"/>
                    <a:pt x="2220" y="456"/>
                  </a:cubicBezTo>
                  <a:lnTo>
                    <a:pt x="896" y="1366"/>
                  </a:lnTo>
                  <a:cubicBezTo>
                    <a:pt x="327" y="1750"/>
                    <a:pt x="1" y="2390"/>
                    <a:pt x="1" y="3073"/>
                  </a:cubicBezTo>
                  <a:lnTo>
                    <a:pt x="1" y="4012"/>
                  </a:lnTo>
                  <a:cubicBezTo>
                    <a:pt x="1" y="4126"/>
                    <a:pt x="100" y="4225"/>
                    <a:pt x="214" y="4225"/>
                  </a:cubicBezTo>
                  <a:lnTo>
                    <a:pt x="8009" y="4225"/>
                  </a:lnTo>
                  <a:cubicBezTo>
                    <a:pt x="8122" y="4225"/>
                    <a:pt x="8222" y="4126"/>
                    <a:pt x="8222" y="4012"/>
                  </a:cubicBezTo>
                  <a:lnTo>
                    <a:pt x="8222" y="3073"/>
                  </a:lnTo>
                  <a:cubicBezTo>
                    <a:pt x="8222" y="2390"/>
                    <a:pt x="7895" y="1750"/>
                    <a:pt x="7326" y="1366"/>
                  </a:cubicBezTo>
                  <a:lnTo>
                    <a:pt x="6003" y="456"/>
                  </a:lnTo>
                  <a:lnTo>
                    <a:pt x="5378" y="71"/>
                  </a:lnTo>
                  <a:lnTo>
                    <a:pt x="4168" y="769"/>
                  </a:lnTo>
                  <a:cubicBezTo>
                    <a:pt x="4168" y="769"/>
                    <a:pt x="2859" y="29"/>
                    <a:pt x="2846" y="1"/>
                  </a:cubicBezTo>
                  <a:cubicBezTo>
                    <a:pt x="2845" y="0"/>
                    <a:pt x="2845" y="0"/>
                    <a:pt x="2844" y="0"/>
                  </a:cubicBezTo>
                  <a:close/>
                </a:path>
              </a:pathLst>
            </a:custGeom>
            <a:solidFill>
              <a:schemeClr val="l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49" name="Google Shape;2906;p46">
              <a:extLst>
                <a:ext uri="{FF2B5EF4-FFF2-40B4-BE49-F238E27FC236}">
                  <a16:creationId xmlns:a16="http://schemas.microsoft.com/office/drawing/2014/main" id="{57FF2C38-7357-0F27-0BE3-E7F61A0DB7C7}"/>
                </a:ext>
              </a:extLst>
            </p:cNvPr>
            <p:cNvSpPr/>
            <p:nvPr/>
          </p:nvSpPr>
          <p:spPr>
            <a:xfrm>
              <a:off x="5240622" y="4327813"/>
              <a:ext cx="56900" cy="73975"/>
            </a:xfrm>
            <a:custGeom>
              <a:avLst/>
              <a:gdLst/>
              <a:ahLst/>
              <a:cxnLst/>
              <a:rect l="l" t="t" r="r" b="b"/>
              <a:pathLst>
                <a:path w="2276" h="2959" extrusionOk="0">
                  <a:moveTo>
                    <a:pt x="0" y="0"/>
                  </a:moveTo>
                  <a:lnTo>
                    <a:pt x="0" y="2959"/>
                  </a:lnTo>
                  <a:lnTo>
                    <a:pt x="2276" y="2959"/>
                  </a:lnTo>
                  <a:lnTo>
                    <a:pt x="2276" y="0"/>
                  </a:lnTo>
                  <a:close/>
                </a:path>
              </a:pathLst>
            </a:custGeom>
            <a:solidFill>
              <a:srgbClr val="FFD1C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50" name="Google Shape;2907;p46">
              <a:extLst>
                <a:ext uri="{FF2B5EF4-FFF2-40B4-BE49-F238E27FC236}">
                  <a16:creationId xmlns:a16="http://schemas.microsoft.com/office/drawing/2014/main" id="{345755FB-ABB3-99C3-2D1F-0E00C5FFEF85}"/>
                </a:ext>
              </a:extLst>
            </p:cNvPr>
            <p:cNvSpPr/>
            <p:nvPr/>
          </p:nvSpPr>
          <p:spPr>
            <a:xfrm>
              <a:off x="5268022" y="4198288"/>
              <a:ext cx="80375" cy="113200"/>
            </a:xfrm>
            <a:custGeom>
              <a:avLst/>
              <a:gdLst/>
              <a:ahLst/>
              <a:cxnLst/>
              <a:rect l="l" t="t" r="r" b="b"/>
              <a:pathLst>
                <a:path w="3215" h="4528" extrusionOk="0">
                  <a:moveTo>
                    <a:pt x="72" y="1"/>
                  </a:moveTo>
                  <a:cubicBezTo>
                    <a:pt x="56" y="1"/>
                    <a:pt x="46" y="2"/>
                    <a:pt x="42" y="4"/>
                  </a:cubicBezTo>
                  <a:cubicBezTo>
                    <a:pt x="0" y="46"/>
                    <a:pt x="198" y="4527"/>
                    <a:pt x="213" y="4527"/>
                  </a:cubicBezTo>
                  <a:cubicBezTo>
                    <a:pt x="213" y="4527"/>
                    <a:pt x="213" y="4527"/>
                    <a:pt x="213" y="4527"/>
                  </a:cubicBezTo>
                  <a:cubicBezTo>
                    <a:pt x="227" y="4484"/>
                    <a:pt x="2802" y="4085"/>
                    <a:pt x="2802" y="4085"/>
                  </a:cubicBezTo>
                  <a:lnTo>
                    <a:pt x="2902" y="3332"/>
                  </a:lnTo>
                  <a:lnTo>
                    <a:pt x="3086" y="1938"/>
                  </a:lnTo>
                  <a:cubicBezTo>
                    <a:pt x="3215" y="1098"/>
                    <a:pt x="2631" y="330"/>
                    <a:pt x="1792" y="203"/>
                  </a:cubicBezTo>
                  <a:lnTo>
                    <a:pt x="1621" y="174"/>
                  </a:lnTo>
                  <a:cubicBezTo>
                    <a:pt x="1621" y="174"/>
                    <a:pt x="295" y="1"/>
                    <a:pt x="72" y="1"/>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51" name="Google Shape;2908;p46">
              <a:extLst>
                <a:ext uri="{FF2B5EF4-FFF2-40B4-BE49-F238E27FC236}">
                  <a16:creationId xmlns:a16="http://schemas.microsoft.com/office/drawing/2014/main" id="{88A2DB89-3471-200F-4E54-A7C89E6D8B86}"/>
                </a:ext>
              </a:extLst>
            </p:cNvPr>
            <p:cNvSpPr/>
            <p:nvPr/>
          </p:nvSpPr>
          <p:spPr>
            <a:xfrm>
              <a:off x="5267997" y="4198288"/>
              <a:ext cx="61900" cy="109250"/>
            </a:xfrm>
            <a:custGeom>
              <a:avLst/>
              <a:gdLst/>
              <a:ahLst/>
              <a:cxnLst/>
              <a:rect l="l" t="t" r="r" b="b"/>
              <a:pathLst>
                <a:path w="2476" h="4370" extrusionOk="0">
                  <a:moveTo>
                    <a:pt x="73" y="1"/>
                  </a:moveTo>
                  <a:cubicBezTo>
                    <a:pt x="57" y="1"/>
                    <a:pt x="47" y="2"/>
                    <a:pt x="43" y="4"/>
                  </a:cubicBezTo>
                  <a:cubicBezTo>
                    <a:pt x="1" y="32"/>
                    <a:pt x="157" y="3588"/>
                    <a:pt x="200" y="4370"/>
                  </a:cubicBezTo>
                  <a:lnTo>
                    <a:pt x="1551" y="4186"/>
                  </a:lnTo>
                  <a:lnTo>
                    <a:pt x="2305" y="2009"/>
                  </a:lnTo>
                  <a:cubicBezTo>
                    <a:pt x="2476" y="1468"/>
                    <a:pt x="2476" y="899"/>
                    <a:pt x="2319" y="387"/>
                  </a:cubicBezTo>
                  <a:cubicBezTo>
                    <a:pt x="2148" y="288"/>
                    <a:pt x="1978" y="231"/>
                    <a:pt x="1793" y="203"/>
                  </a:cubicBezTo>
                  <a:lnTo>
                    <a:pt x="1622" y="174"/>
                  </a:lnTo>
                  <a:cubicBezTo>
                    <a:pt x="1622" y="174"/>
                    <a:pt x="296" y="1"/>
                    <a:pt x="73"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52" name="Google Shape;2909;p46">
              <a:extLst>
                <a:ext uri="{FF2B5EF4-FFF2-40B4-BE49-F238E27FC236}">
                  <a16:creationId xmlns:a16="http://schemas.microsoft.com/office/drawing/2014/main" id="{276FBA27-971C-A29A-4FC3-481417238020}"/>
                </a:ext>
              </a:extLst>
            </p:cNvPr>
            <p:cNvSpPr/>
            <p:nvPr/>
          </p:nvSpPr>
          <p:spPr>
            <a:xfrm>
              <a:off x="5188697" y="4173988"/>
              <a:ext cx="133025" cy="128950"/>
            </a:xfrm>
            <a:custGeom>
              <a:avLst/>
              <a:gdLst/>
              <a:ahLst/>
              <a:cxnLst/>
              <a:rect l="l" t="t" r="r" b="b"/>
              <a:pathLst>
                <a:path w="5321" h="5158" extrusionOk="0">
                  <a:moveTo>
                    <a:pt x="2770" y="1"/>
                  </a:moveTo>
                  <a:cubicBezTo>
                    <a:pt x="1929" y="1"/>
                    <a:pt x="1130" y="430"/>
                    <a:pt x="669" y="1160"/>
                  </a:cubicBezTo>
                  <a:cubicBezTo>
                    <a:pt x="100" y="2085"/>
                    <a:pt x="0" y="3237"/>
                    <a:pt x="413" y="4232"/>
                  </a:cubicBezTo>
                  <a:lnTo>
                    <a:pt x="726" y="5158"/>
                  </a:lnTo>
                  <a:lnTo>
                    <a:pt x="4296" y="4646"/>
                  </a:lnTo>
                  <a:lnTo>
                    <a:pt x="4950" y="2810"/>
                  </a:lnTo>
                  <a:cubicBezTo>
                    <a:pt x="5320" y="1658"/>
                    <a:pt x="4666" y="449"/>
                    <a:pt x="3514" y="122"/>
                  </a:cubicBezTo>
                  <a:lnTo>
                    <a:pt x="3443" y="94"/>
                  </a:lnTo>
                  <a:cubicBezTo>
                    <a:pt x="3219" y="31"/>
                    <a:pt x="2993" y="1"/>
                    <a:pt x="2770" y="1"/>
                  </a:cubicBezTo>
                  <a:close/>
                </a:path>
              </a:pathLst>
            </a:custGeom>
            <a:solidFill>
              <a:schemeClr val="tx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53" name="Google Shape;2910;p46">
              <a:extLst>
                <a:ext uri="{FF2B5EF4-FFF2-40B4-BE49-F238E27FC236}">
                  <a16:creationId xmlns:a16="http://schemas.microsoft.com/office/drawing/2014/main" id="{B68FB3DF-CEFB-537F-42BD-3E9BDD506B05}"/>
                </a:ext>
              </a:extLst>
            </p:cNvPr>
            <p:cNvSpPr/>
            <p:nvPr/>
          </p:nvSpPr>
          <p:spPr>
            <a:xfrm>
              <a:off x="5287922" y="4279788"/>
              <a:ext cx="57625" cy="33100"/>
            </a:xfrm>
            <a:custGeom>
              <a:avLst/>
              <a:gdLst/>
              <a:ahLst/>
              <a:cxnLst/>
              <a:rect l="l" t="t" r="r" b="b"/>
              <a:pathLst>
                <a:path w="2305" h="1324" extrusionOk="0">
                  <a:moveTo>
                    <a:pt x="0" y="0"/>
                  </a:moveTo>
                  <a:lnTo>
                    <a:pt x="0" y="1324"/>
                  </a:lnTo>
                  <a:lnTo>
                    <a:pt x="1651" y="1324"/>
                  </a:lnTo>
                  <a:cubicBezTo>
                    <a:pt x="2006" y="1324"/>
                    <a:pt x="2305" y="1025"/>
                    <a:pt x="2305" y="655"/>
                  </a:cubicBezTo>
                  <a:cubicBezTo>
                    <a:pt x="2305" y="300"/>
                    <a:pt x="2006" y="0"/>
                    <a:pt x="1651" y="0"/>
                  </a:cubicBezTo>
                  <a:close/>
                </a:path>
              </a:pathLst>
            </a:custGeom>
            <a:solidFill>
              <a:srgbClr val="FFD1C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54" name="Google Shape;2911;p46">
              <a:extLst>
                <a:ext uri="{FF2B5EF4-FFF2-40B4-BE49-F238E27FC236}">
                  <a16:creationId xmlns:a16="http://schemas.microsoft.com/office/drawing/2014/main" id="{80847D7A-95C5-9863-5175-DBDD2C25E9CC}"/>
                </a:ext>
              </a:extLst>
            </p:cNvPr>
            <p:cNvSpPr/>
            <p:nvPr/>
          </p:nvSpPr>
          <p:spPr>
            <a:xfrm>
              <a:off x="5007697" y="4240338"/>
              <a:ext cx="205575" cy="105275"/>
            </a:xfrm>
            <a:custGeom>
              <a:avLst/>
              <a:gdLst/>
              <a:ahLst/>
              <a:cxnLst/>
              <a:rect l="l" t="t" r="r" b="b"/>
              <a:pathLst>
                <a:path w="8223" h="4211" extrusionOk="0">
                  <a:moveTo>
                    <a:pt x="2973" y="0"/>
                  </a:moveTo>
                  <a:lnTo>
                    <a:pt x="2220" y="440"/>
                  </a:lnTo>
                  <a:lnTo>
                    <a:pt x="896" y="1351"/>
                  </a:lnTo>
                  <a:cubicBezTo>
                    <a:pt x="327" y="1735"/>
                    <a:pt x="1" y="2375"/>
                    <a:pt x="1" y="3058"/>
                  </a:cubicBezTo>
                  <a:lnTo>
                    <a:pt x="1" y="3983"/>
                  </a:lnTo>
                  <a:cubicBezTo>
                    <a:pt x="1" y="4110"/>
                    <a:pt x="100" y="4211"/>
                    <a:pt x="228" y="4211"/>
                  </a:cubicBezTo>
                  <a:lnTo>
                    <a:pt x="7995" y="4211"/>
                  </a:lnTo>
                  <a:cubicBezTo>
                    <a:pt x="8122" y="4211"/>
                    <a:pt x="8222" y="4110"/>
                    <a:pt x="8222" y="3983"/>
                  </a:cubicBezTo>
                  <a:lnTo>
                    <a:pt x="8222" y="3058"/>
                  </a:lnTo>
                  <a:cubicBezTo>
                    <a:pt x="8222" y="2375"/>
                    <a:pt x="7895" y="1735"/>
                    <a:pt x="7326" y="1351"/>
                  </a:cubicBezTo>
                  <a:lnTo>
                    <a:pt x="6003" y="440"/>
                  </a:lnTo>
                  <a:cubicBezTo>
                    <a:pt x="6003" y="440"/>
                    <a:pt x="5448" y="99"/>
                    <a:pt x="5406" y="71"/>
                  </a:cubicBezTo>
                  <a:cubicBezTo>
                    <a:pt x="5405" y="70"/>
                    <a:pt x="5404" y="70"/>
                    <a:pt x="5402" y="70"/>
                  </a:cubicBezTo>
                  <a:cubicBezTo>
                    <a:pt x="5314" y="70"/>
                    <a:pt x="4111" y="753"/>
                    <a:pt x="4111" y="753"/>
                  </a:cubicBezTo>
                  <a:lnTo>
                    <a:pt x="2973" y="0"/>
                  </a:lnTo>
                  <a:close/>
                </a:path>
              </a:pathLst>
            </a:custGeom>
            <a:solidFill>
              <a:schemeClr val="l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55" name="Google Shape;2912;p46">
              <a:extLst>
                <a:ext uri="{FF2B5EF4-FFF2-40B4-BE49-F238E27FC236}">
                  <a16:creationId xmlns:a16="http://schemas.microsoft.com/office/drawing/2014/main" id="{99A70798-884C-EB17-B527-18CED7CE80AD}"/>
                </a:ext>
              </a:extLst>
            </p:cNvPr>
            <p:cNvSpPr/>
            <p:nvPr/>
          </p:nvSpPr>
          <p:spPr>
            <a:xfrm>
              <a:off x="5192622" y="4279788"/>
              <a:ext cx="54425" cy="33100"/>
            </a:xfrm>
            <a:custGeom>
              <a:avLst/>
              <a:gdLst/>
              <a:ahLst/>
              <a:cxnLst/>
              <a:rect l="l" t="t" r="r" b="b"/>
              <a:pathLst>
                <a:path w="2177" h="1324" extrusionOk="0">
                  <a:moveTo>
                    <a:pt x="668" y="0"/>
                  </a:moveTo>
                  <a:cubicBezTo>
                    <a:pt x="298" y="0"/>
                    <a:pt x="0" y="300"/>
                    <a:pt x="0" y="655"/>
                  </a:cubicBezTo>
                  <a:cubicBezTo>
                    <a:pt x="0" y="1025"/>
                    <a:pt x="298" y="1324"/>
                    <a:pt x="668" y="1324"/>
                  </a:cubicBezTo>
                  <a:lnTo>
                    <a:pt x="2176" y="1324"/>
                  </a:lnTo>
                  <a:lnTo>
                    <a:pt x="2176" y="0"/>
                  </a:lnTo>
                  <a:close/>
                </a:path>
              </a:pathLst>
            </a:custGeom>
            <a:solidFill>
              <a:srgbClr val="FFD1C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56" name="Google Shape;2913;p46">
              <a:extLst>
                <a:ext uri="{FF2B5EF4-FFF2-40B4-BE49-F238E27FC236}">
                  <a16:creationId xmlns:a16="http://schemas.microsoft.com/office/drawing/2014/main" id="{9B1B9FB7-3164-3864-C439-2B5C1E7F068E}"/>
                </a:ext>
              </a:extLst>
            </p:cNvPr>
            <p:cNvSpPr/>
            <p:nvPr/>
          </p:nvSpPr>
          <p:spPr>
            <a:xfrm>
              <a:off x="5081997" y="4177738"/>
              <a:ext cx="56925" cy="96050"/>
            </a:xfrm>
            <a:custGeom>
              <a:avLst/>
              <a:gdLst/>
              <a:ahLst/>
              <a:cxnLst/>
              <a:rect l="l" t="t" r="r" b="b"/>
              <a:pathLst>
                <a:path w="2277" h="3842" extrusionOk="0">
                  <a:moveTo>
                    <a:pt x="1" y="1"/>
                  </a:moveTo>
                  <a:lnTo>
                    <a:pt x="1" y="3841"/>
                  </a:lnTo>
                  <a:lnTo>
                    <a:pt x="2277" y="3841"/>
                  </a:lnTo>
                  <a:lnTo>
                    <a:pt x="2277" y="1"/>
                  </a:lnTo>
                  <a:close/>
                </a:path>
              </a:pathLst>
            </a:custGeom>
            <a:solidFill>
              <a:srgbClr val="FFD1C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57" name="Google Shape;2914;p46">
              <a:extLst>
                <a:ext uri="{FF2B5EF4-FFF2-40B4-BE49-F238E27FC236}">
                  <a16:creationId xmlns:a16="http://schemas.microsoft.com/office/drawing/2014/main" id="{6569B7F3-E3C7-3F7D-3E6E-E73B3A37713A}"/>
                </a:ext>
              </a:extLst>
            </p:cNvPr>
            <p:cNvSpPr/>
            <p:nvPr/>
          </p:nvSpPr>
          <p:spPr>
            <a:xfrm>
              <a:off x="5030097" y="4024913"/>
              <a:ext cx="159325" cy="132225"/>
            </a:xfrm>
            <a:custGeom>
              <a:avLst/>
              <a:gdLst/>
              <a:ahLst/>
              <a:cxnLst/>
              <a:rect l="l" t="t" r="r" b="b"/>
              <a:pathLst>
                <a:path w="6373" h="5289" extrusionOk="0">
                  <a:moveTo>
                    <a:pt x="3186" y="1"/>
                  </a:moveTo>
                  <a:cubicBezTo>
                    <a:pt x="3023" y="1"/>
                    <a:pt x="2859" y="32"/>
                    <a:pt x="2703" y="96"/>
                  </a:cubicBezTo>
                  <a:lnTo>
                    <a:pt x="2092" y="339"/>
                  </a:lnTo>
                  <a:lnTo>
                    <a:pt x="1906" y="324"/>
                  </a:lnTo>
                  <a:cubicBezTo>
                    <a:pt x="1895" y="323"/>
                    <a:pt x="1883" y="323"/>
                    <a:pt x="1872" y="323"/>
                  </a:cubicBezTo>
                  <a:cubicBezTo>
                    <a:pt x="1359" y="323"/>
                    <a:pt x="877" y="619"/>
                    <a:pt x="669" y="1092"/>
                  </a:cubicBezTo>
                  <a:lnTo>
                    <a:pt x="499" y="1249"/>
                  </a:lnTo>
                  <a:cubicBezTo>
                    <a:pt x="142" y="1562"/>
                    <a:pt x="0" y="2031"/>
                    <a:pt x="100" y="2486"/>
                  </a:cubicBezTo>
                  <a:lnTo>
                    <a:pt x="214" y="2969"/>
                  </a:lnTo>
                  <a:lnTo>
                    <a:pt x="171" y="3083"/>
                  </a:lnTo>
                  <a:cubicBezTo>
                    <a:pt x="86" y="3411"/>
                    <a:pt x="114" y="3752"/>
                    <a:pt x="271" y="4037"/>
                  </a:cubicBezTo>
                  <a:lnTo>
                    <a:pt x="484" y="4464"/>
                  </a:lnTo>
                  <a:lnTo>
                    <a:pt x="911" y="5289"/>
                  </a:lnTo>
                  <a:lnTo>
                    <a:pt x="5576" y="5289"/>
                  </a:lnTo>
                  <a:lnTo>
                    <a:pt x="5904" y="4449"/>
                  </a:lnTo>
                  <a:lnTo>
                    <a:pt x="6103" y="4037"/>
                  </a:lnTo>
                  <a:cubicBezTo>
                    <a:pt x="6259" y="3752"/>
                    <a:pt x="6287" y="3411"/>
                    <a:pt x="6202" y="3083"/>
                  </a:cubicBezTo>
                  <a:lnTo>
                    <a:pt x="6160" y="2969"/>
                  </a:lnTo>
                  <a:lnTo>
                    <a:pt x="6274" y="2486"/>
                  </a:lnTo>
                  <a:cubicBezTo>
                    <a:pt x="6373" y="2031"/>
                    <a:pt x="6230" y="1562"/>
                    <a:pt x="5875" y="1249"/>
                  </a:cubicBezTo>
                  <a:lnTo>
                    <a:pt x="5705" y="1092"/>
                  </a:lnTo>
                  <a:cubicBezTo>
                    <a:pt x="5496" y="619"/>
                    <a:pt x="5015" y="323"/>
                    <a:pt x="4501" y="323"/>
                  </a:cubicBezTo>
                  <a:cubicBezTo>
                    <a:pt x="4490" y="323"/>
                    <a:pt x="4478" y="323"/>
                    <a:pt x="4467" y="324"/>
                  </a:cubicBezTo>
                  <a:lnTo>
                    <a:pt x="4282" y="339"/>
                  </a:lnTo>
                  <a:lnTo>
                    <a:pt x="3670" y="96"/>
                  </a:lnTo>
                  <a:cubicBezTo>
                    <a:pt x="3514" y="32"/>
                    <a:pt x="3350" y="1"/>
                    <a:pt x="3186"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58" name="Google Shape;2915;p46">
              <a:extLst>
                <a:ext uri="{FF2B5EF4-FFF2-40B4-BE49-F238E27FC236}">
                  <a16:creationId xmlns:a16="http://schemas.microsoft.com/office/drawing/2014/main" id="{F922022F-FB50-E4DB-F661-50D1901278D1}"/>
                </a:ext>
              </a:extLst>
            </p:cNvPr>
            <p:cNvSpPr/>
            <p:nvPr/>
          </p:nvSpPr>
          <p:spPr>
            <a:xfrm>
              <a:off x="5034022" y="4134363"/>
              <a:ext cx="52275" cy="32725"/>
            </a:xfrm>
            <a:custGeom>
              <a:avLst/>
              <a:gdLst/>
              <a:ahLst/>
              <a:cxnLst/>
              <a:rect l="l" t="t" r="r" b="b"/>
              <a:pathLst>
                <a:path w="2091" h="1309" extrusionOk="0">
                  <a:moveTo>
                    <a:pt x="655" y="0"/>
                  </a:moveTo>
                  <a:cubicBezTo>
                    <a:pt x="298" y="0"/>
                    <a:pt x="0" y="285"/>
                    <a:pt x="0" y="655"/>
                  </a:cubicBezTo>
                  <a:cubicBezTo>
                    <a:pt x="0" y="1024"/>
                    <a:pt x="298" y="1309"/>
                    <a:pt x="655" y="1309"/>
                  </a:cubicBezTo>
                  <a:lnTo>
                    <a:pt x="2091" y="1309"/>
                  </a:lnTo>
                  <a:lnTo>
                    <a:pt x="2091" y="0"/>
                  </a:lnTo>
                  <a:close/>
                </a:path>
              </a:pathLst>
            </a:custGeom>
            <a:solidFill>
              <a:srgbClr val="FFD1C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59" name="Google Shape;2916;p46">
              <a:extLst>
                <a:ext uri="{FF2B5EF4-FFF2-40B4-BE49-F238E27FC236}">
                  <a16:creationId xmlns:a16="http://schemas.microsoft.com/office/drawing/2014/main" id="{3C0A5549-2B5A-FF86-D581-83BD16E8DC9A}"/>
                </a:ext>
              </a:extLst>
            </p:cNvPr>
            <p:cNvSpPr/>
            <p:nvPr/>
          </p:nvSpPr>
          <p:spPr>
            <a:xfrm>
              <a:off x="5124672" y="4134363"/>
              <a:ext cx="62275" cy="32725"/>
            </a:xfrm>
            <a:custGeom>
              <a:avLst/>
              <a:gdLst/>
              <a:ahLst/>
              <a:cxnLst/>
              <a:rect l="l" t="t" r="r" b="b"/>
              <a:pathLst>
                <a:path w="2491" h="1309" extrusionOk="0">
                  <a:moveTo>
                    <a:pt x="1" y="0"/>
                  </a:moveTo>
                  <a:lnTo>
                    <a:pt x="1" y="1309"/>
                  </a:lnTo>
                  <a:lnTo>
                    <a:pt x="1822" y="1309"/>
                  </a:lnTo>
                  <a:cubicBezTo>
                    <a:pt x="2191" y="1309"/>
                    <a:pt x="2491" y="1024"/>
                    <a:pt x="2491" y="655"/>
                  </a:cubicBezTo>
                  <a:cubicBezTo>
                    <a:pt x="2491" y="285"/>
                    <a:pt x="2191" y="0"/>
                    <a:pt x="1822" y="0"/>
                  </a:cubicBezTo>
                  <a:close/>
                </a:path>
              </a:pathLst>
            </a:custGeom>
            <a:solidFill>
              <a:srgbClr val="FFD1C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60" name="Google Shape;2917;p46">
              <a:extLst>
                <a:ext uri="{FF2B5EF4-FFF2-40B4-BE49-F238E27FC236}">
                  <a16:creationId xmlns:a16="http://schemas.microsoft.com/office/drawing/2014/main" id="{7D9E20F5-DD35-5065-B65C-5E0957FDB1D5}"/>
                </a:ext>
              </a:extLst>
            </p:cNvPr>
            <p:cNvSpPr/>
            <p:nvPr/>
          </p:nvSpPr>
          <p:spPr>
            <a:xfrm>
              <a:off x="5215722" y="4230738"/>
              <a:ext cx="106700" cy="132275"/>
            </a:xfrm>
            <a:custGeom>
              <a:avLst/>
              <a:gdLst/>
              <a:ahLst/>
              <a:cxnLst/>
              <a:rect l="l" t="t" r="r" b="b"/>
              <a:pathLst>
                <a:path w="4268" h="5291" extrusionOk="0">
                  <a:moveTo>
                    <a:pt x="3222" y="0"/>
                  </a:moveTo>
                  <a:cubicBezTo>
                    <a:pt x="3180" y="0"/>
                    <a:pt x="3137" y="14"/>
                    <a:pt x="3101" y="43"/>
                  </a:cubicBezTo>
                  <a:lnTo>
                    <a:pt x="2788" y="284"/>
                  </a:lnTo>
                  <a:lnTo>
                    <a:pt x="1337" y="284"/>
                  </a:lnTo>
                  <a:cubicBezTo>
                    <a:pt x="598" y="284"/>
                    <a:pt x="0" y="881"/>
                    <a:pt x="0" y="1621"/>
                  </a:cubicBezTo>
                  <a:lnTo>
                    <a:pt x="0" y="3157"/>
                  </a:lnTo>
                  <a:cubicBezTo>
                    <a:pt x="0" y="4338"/>
                    <a:pt x="954" y="5291"/>
                    <a:pt x="2134" y="5291"/>
                  </a:cubicBezTo>
                  <a:cubicBezTo>
                    <a:pt x="3315" y="5291"/>
                    <a:pt x="4268" y="4338"/>
                    <a:pt x="4268" y="3157"/>
                  </a:cubicBezTo>
                  <a:lnTo>
                    <a:pt x="4268" y="1678"/>
                  </a:lnTo>
                  <a:cubicBezTo>
                    <a:pt x="4268" y="1137"/>
                    <a:pt x="4040" y="640"/>
                    <a:pt x="3628" y="299"/>
                  </a:cubicBezTo>
                  <a:lnTo>
                    <a:pt x="3344" y="43"/>
                  </a:lnTo>
                  <a:cubicBezTo>
                    <a:pt x="3308" y="14"/>
                    <a:pt x="3265" y="0"/>
                    <a:pt x="3222" y="0"/>
                  </a:cubicBezTo>
                  <a:close/>
                </a:path>
              </a:pathLst>
            </a:custGeom>
            <a:solidFill>
              <a:srgbClr val="945200"/>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61" name="Google Shape;2918;p46">
              <a:extLst>
                <a:ext uri="{FF2B5EF4-FFF2-40B4-BE49-F238E27FC236}">
                  <a16:creationId xmlns:a16="http://schemas.microsoft.com/office/drawing/2014/main" id="{B4F6C38B-D39F-6591-A594-39B9949A0AB5}"/>
                </a:ext>
              </a:extLst>
            </p:cNvPr>
            <p:cNvSpPr/>
            <p:nvPr/>
          </p:nvSpPr>
          <p:spPr>
            <a:xfrm>
              <a:off x="5215722" y="4230738"/>
              <a:ext cx="101375" cy="42675"/>
            </a:xfrm>
            <a:custGeom>
              <a:avLst/>
              <a:gdLst/>
              <a:ahLst/>
              <a:cxnLst/>
              <a:rect l="l" t="t" r="r" b="b"/>
              <a:pathLst>
                <a:path w="4055" h="1707" extrusionOk="0">
                  <a:moveTo>
                    <a:pt x="3222" y="0"/>
                  </a:moveTo>
                  <a:cubicBezTo>
                    <a:pt x="3180" y="0"/>
                    <a:pt x="3137" y="14"/>
                    <a:pt x="3101" y="43"/>
                  </a:cubicBezTo>
                  <a:lnTo>
                    <a:pt x="2788" y="284"/>
                  </a:lnTo>
                  <a:lnTo>
                    <a:pt x="1337" y="284"/>
                  </a:lnTo>
                  <a:cubicBezTo>
                    <a:pt x="598" y="284"/>
                    <a:pt x="0" y="881"/>
                    <a:pt x="0" y="1621"/>
                  </a:cubicBezTo>
                  <a:lnTo>
                    <a:pt x="0" y="1706"/>
                  </a:lnTo>
                  <a:cubicBezTo>
                    <a:pt x="370" y="1266"/>
                    <a:pt x="968" y="995"/>
                    <a:pt x="1622" y="995"/>
                  </a:cubicBezTo>
                  <a:lnTo>
                    <a:pt x="3613" y="995"/>
                  </a:lnTo>
                  <a:cubicBezTo>
                    <a:pt x="3756" y="995"/>
                    <a:pt x="3898" y="938"/>
                    <a:pt x="4026" y="853"/>
                  </a:cubicBezTo>
                  <a:lnTo>
                    <a:pt x="4055" y="824"/>
                  </a:lnTo>
                  <a:cubicBezTo>
                    <a:pt x="3955" y="625"/>
                    <a:pt x="3812" y="441"/>
                    <a:pt x="3628" y="299"/>
                  </a:cubicBezTo>
                  <a:lnTo>
                    <a:pt x="3344" y="43"/>
                  </a:lnTo>
                  <a:cubicBezTo>
                    <a:pt x="3308" y="14"/>
                    <a:pt x="3265" y="0"/>
                    <a:pt x="3222"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62" name="Google Shape;2919;p46">
              <a:extLst>
                <a:ext uri="{FF2B5EF4-FFF2-40B4-BE49-F238E27FC236}">
                  <a16:creationId xmlns:a16="http://schemas.microsoft.com/office/drawing/2014/main" id="{E8977283-5683-30C0-328E-5AE2252AF74D}"/>
                </a:ext>
              </a:extLst>
            </p:cNvPr>
            <p:cNvSpPr/>
            <p:nvPr/>
          </p:nvSpPr>
          <p:spPr>
            <a:xfrm>
              <a:off x="5250947" y="4415463"/>
              <a:ext cx="36625" cy="75578"/>
            </a:xfrm>
            <a:custGeom>
              <a:avLst/>
              <a:gdLst/>
              <a:ahLst/>
              <a:cxnLst/>
              <a:rect l="l" t="t" r="r" b="b"/>
              <a:pathLst>
                <a:path w="1465" h="2859" extrusionOk="0">
                  <a:moveTo>
                    <a:pt x="1081" y="0"/>
                  </a:moveTo>
                  <a:lnTo>
                    <a:pt x="384" y="71"/>
                  </a:lnTo>
                  <a:lnTo>
                    <a:pt x="285" y="782"/>
                  </a:lnTo>
                  <a:lnTo>
                    <a:pt x="0" y="2859"/>
                  </a:lnTo>
                  <a:lnTo>
                    <a:pt x="1465" y="2859"/>
                  </a:lnTo>
                  <a:lnTo>
                    <a:pt x="1167" y="782"/>
                  </a:lnTo>
                  <a:lnTo>
                    <a:pt x="1081" y="0"/>
                  </a:ln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63" name="Google Shape;2920;p46">
              <a:extLst>
                <a:ext uri="{FF2B5EF4-FFF2-40B4-BE49-F238E27FC236}">
                  <a16:creationId xmlns:a16="http://schemas.microsoft.com/office/drawing/2014/main" id="{2B618294-FF29-E8E6-FEF3-C2109870E8C5}"/>
                </a:ext>
              </a:extLst>
            </p:cNvPr>
            <p:cNvSpPr/>
            <p:nvPr/>
          </p:nvSpPr>
          <p:spPr>
            <a:xfrm>
              <a:off x="5166297" y="4385413"/>
              <a:ext cx="161475" cy="105625"/>
            </a:xfrm>
            <a:custGeom>
              <a:avLst/>
              <a:gdLst/>
              <a:ahLst/>
              <a:cxnLst/>
              <a:rect l="l" t="t" r="r" b="b"/>
              <a:pathLst>
                <a:path w="6459" h="4225" extrusionOk="0">
                  <a:moveTo>
                    <a:pt x="2844" y="0"/>
                  </a:moveTo>
                  <a:cubicBezTo>
                    <a:pt x="2812" y="0"/>
                    <a:pt x="2220" y="456"/>
                    <a:pt x="2220" y="456"/>
                  </a:cubicBezTo>
                  <a:lnTo>
                    <a:pt x="1765" y="769"/>
                  </a:lnTo>
                  <a:lnTo>
                    <a:pt x="883" y="1380"/>
                  </a:lnTo>
                  <a:cubicBezTo>
                    <a:pt x="327" y="1764"/>
                    <a:pt x="1" y="2390"/>
                    <a:pt x="1" y="3058"/>
                  </a:cubicBezTo>
                  <a:lnTo>
                    <a:pt x="1" y="4026"/>
                  </a:lnTo>
                  <a:cubicBezTo>
                    <a:pt x="1" y="4139"/>
                    <a:pt x="86" y="4225"/>
                    <a:pt x="200" y="4225"/>
                  </a:cubicBezTo>
                  <a:lnTo>
                    <a:pt x="868" y="4225"/>
                  </a:lnTo>
                  <a:lnTo>
                    <a:pt x="868" y="3599"/>
                  </a:lnTo>
                  <a:cubicBezTo>
                    <a:pt x="868" y="2916"/>
                    <a:pt x="1196" y="2290"/>
                    <a:pt x="1765" y="1907"/>
                  </a:cubicBezTo>
                  <a:lnTo>
                    <a:pt x="2262" y="1565"/>
                  </a:lnTo>
                  <a:cubicBezTo>
                    <a:pt x="2273" y="1554"/>
                    <a:pt x="2286" y="1550"/>
                    <a:pt x="2300" y="1550"/>
                  </a:cubicBezTo>
                  <a:cubicBezTo>
                    <a:pt x="2321" y="1550"/>
                    <a:pt x="2345" y="1562"/>
                    <a:pt x="2362" y="1579"/>
                  </a:cubicBezTo>
                  <a:lnTo>
                    <a:pt x="2390" y="1607"/>
                  </a:lnTo>
                  <a:cubicBezTo>
                    <a:pt x="2461" y="1708"/>
                    <a:pt x="2561" y="1807"/>
                    <a:pt x="2689" y="1850"/>
                  </a:cubicBezTo>
                  <a:cubicBezTo>
                    <a:pt x="2799" y="1901"/>
                    <a:pt x="2915" y="1926"/>
                    <a:pt x="3030" y="1926"/>
                  </a:cubicBezTo>
                  <a:cubicBezTo>
                    <a:pt x="3107" y="1926"/>
                    <a:pt x="3183" y="1915"/>
                    <a:pt x="3258" y="1892"/>
                  </a:cubicBezTo>
                  <a:lnTo>
                    <a:pt x="4111" y="1636"/>
                  </a:lnTo>
                  <a:lnTo>
                    <a:pt x="4964" y="1892"/>
                  </a:lnTo>
                  <a:cubicBezTo>
                    <a:pt x="5036" y="1920"/>
                    <a:pt x="5122" y="1935"/>
                    <a:pt x="5192" y="1935"/>
                  </a:cubicBezTo>
                  <a:lnTo>
                    <a:pt x="5207" y="1935"/>
                  </a:lnTo>
                  <a:cubicBezTo>
                    <a:pt x="5448" y="1935"/>
                    <a:pt x="5690" y="1821"/>
                    <a:pt x="5833" y="1622"/>
                  </a:cubicBezTo>
                  <a:lnTo>
                    <a:pt x="6459" y="769"/>
                  </a:lnTo>
                  <a:lnTo>
                    <a:pt x="6003" y="456"/>
                  </a:lnTo>
                  <a:lnTo>
                    <a:pt x="5378" y="71"/>
                  </a:lnTo>
                  <a:lnTo>
                    <a:pt x="4168" y="769"/>
                  </a:lnTo>
                  <a:cubicBezTo>
                    <a:pt x="4168" y="769"/>
                    <a:pt x="2859" y="29"/>
                    <a:pt x="2846" y="1"/>
                  </a:cubicBezTo>
                  <a:cubicBezTo>
                    <a:pt x="2845" y="0"/>
                    <a:pt x="2845" y="0"/>
                    <a:pt x="2844"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64" name="Google Shape;2921;p46">
              <a:extLst>
                <a:ext uri="{FF2B5EF4-FFF2-40B4-BE49-F238E27FC236}">
                  <a16:creationId xmlns:a16="http://schemas.microsoft.com/office/drawing/2014/main" id="{E7CFCB07-F22A-DEA1-FB42-49BEDB7A8834}"/>
                </a:ext>
              </a:extLst>
            </p:cNvPr>
            <p:cNvSpPr/>
            <p:nvPr/>
          </p:nvSpPr>
          <p:spPr>
            <a:xfrm>
              <a:off x="5245947" y="4400363"/>
              <a:ext cx="48750" cy="38750"/>
            </a:xfrm>
            <a:custGeom>
              <a:avLst/>
              <a:gdLst/>
              <a:ahLst/>
              <a:cxnLst/>
              <a:rect l="l" t="t" r="r" b="b"/>
              <a:pathLst>
                <a:path w="1950" h="1550" extrusionOk="0">
                  <a:moveTo>
                    <a:pt x="1" y="0"/>
                  </a:moveTo>
                  <a:lnTo>
                    <a:pt x="200" y="768"/>
                  </a:lnTo>
                  <a:lnTo>
                    <a:pt x="356" y="1394"/>
                  </a:lnTo>
                  <a:cubicBezTo>
                    <a:pt x="371" y="1493"/>
                    <a:pt x="456" y="1550"/>
                    <a:pt x="555" y="1550"/>
                  </a:cubicBezTo>
                  <a:lnTo>
                    <a:pt x="1295" y="1550"/>
                  </a:lnTo>
                  <a:cubicBezTo>
                    <a:pt x="1395" y="1550"/>
                    <a:pt x="1480" y="1493"/>
                    <a:pt x="1509" y="1394"/>
                  </a:cubicBezTo>
                  <a:lnTo>
                    <a:pt x="1665" y="768"/>
                  </a:lnTo>
                  <a:lnTo>
                    <a:pt x="1949" y="0"/>
                  </a:ln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65" name="Google Shape;2922;p46">
              <a:extLst>
                <a:ext uri="{FF2B5EF4-FFF2-40B4-BE49-F238E27FC236}">
                  <a16:creationId xmlns:a16="http://schemas.microsoft.com/office/drawing/2014/main" id="{88A4EB0F-44BA-AFFA-A360-BE003AF704DE}"/>
                </a:ext>
              </a:extLst>
            </p:cNvPr>
            <p:cNvSpPr/>
            <p:nvPr/>
          </p:nvSpPr>
          <p:spPr>
            <a:xfrm>
              <a:off x="5245947" y="4400363"/>
              <a:ext cx="48750" cy="30600"/>
            </a:xfrm>
            <a:custGeom>
              <a:avLst/>
              <a:gdLst/>
              <a:ahLst/>
              <a:cxnLst/>
              <a:rect l="l" t="t" r="r" b="b"/>
              <a:pathLst>
                <a:path w="1950" h="1224" extrusionOk="0">
                  <a:moveTo>
                    <a:pt x="1" y="0"/>
                  </a:moveTo>
                  <a:lnTo>
                    <a:pt x="200" y="768"/>
                  </a:lnTo>
                  <a:lnTo>
                    <a:pt x="314" y="1223"/>
                  </a:lnTo>
                  <a:lnTo>
                    <a:pt x="840" y="1066"/>
                  </a:lnTo>
                  <a:cubicBezTo>
                    <a:pt x="868" y="1059"/>
                    <a:pt x="897" y="1056"/>
                    <a:pt x="925" y="1056"/>
                  </a:cubicBezTo>
                  <a:cubicBezTo>
                    <a:pt x="953" y="1056"/>
                    <a:pt x="982" y="1059"/>
                    <a:pt x="1010" y="1066"/>
                  </a:cubicBezTo>
                  <a:lnTo>
                    <a:pt x="1551" y="1223"/>
                  </a:lnTo>
                  <a:lnTo>
                    <a:pt x="1665" y="768"/>
                  </a:lnTo>
                  <a:lnTo>
                    <a:pt x="1949" y="0"/>
                  </a:lnTo>
                  <a:lnTo>
                    <a:pt x="1281" y="0"/>
                  </a:lnTo>
                  <a:lnTo>
                    <a:pt x="982" y="171"/>
                  </a:lnTo>
                  <a:cubicBezTo>
                    <a:pt x="982" y="171"/>
                    <a:pt x="854" y="99"/>
                    <a:pt x="684"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66" name="Google Shape;2923;p46">
              <a:extLst>
                <a:ext uri="{FF2B5EF4-FFF2-40B4-BE49-F238E27FC236}">
                  <a16:creationId xmlns:a16="http://schemas.microsoft.com/office/drawing/2014/main" id="{C94A7E06-3987-D33E-8435-C7779F17301D}"/>
                </a:ext>
              </a:extLst>
            </p:cNvPr>
            <p:cNvSpPr/>
            <p:nvPr/>
          </p:nvSpPr>
          <p:spPr>
            <a:xfrm>
              <a:off x="5219997" y="4377688"/>
              <a:ext cx="58000" cy="42100"/>
            </a:xfrm>
            <a:custGeom>
              <a:avLst/>
              <a:gdLst/>
              <a:ahLst/>
              <a:cxnLst/>
              <a:rect l="l" t="t" r="r" b="b"/>
              <a:pathLst>
                <a:path w="2320" h="1684" extrusionOk="0">
                  <a:moveTo>
                    <a:pt x="732" y="0"/>
                  </a:moveTo>
                  <a:cubicBezTo>
                    <a:pt x="680" y="0"/>
                    <a:pt x="627" y="19"/>
                    <a:pt x="584" y="54"/>
                  </a:cubicBezTo>
                  <a:lnTo>
                    <a:pt x="114" y="466"/>
                  </a:lnTo>
                  <a:cubicBezTo>
                    <a:pt x="15" y="537"/>
                    <a:pt x="0" y="665"/>
                    <a:pt x="72" y="765"/>
                  </a:cubicBezTo>
                  <a:lnTo>
                    <a:pt x="683" y="1575"/>
                  </a:lnTo>
                  <a:cubicBezTo>
                    <a:pt x="740" y="1643"/>
                    <a:pt x="814" y="1684"/>
                    <a:pt x="892" y="1684"/>
                  </a:cubicBezTo>
                  <a:cubicBezTo>
                    <a:pt x="912" y="1684"/>
                    <a:pt x="933" y="1681"/>
                    <a:pt x="954" y="1675"/>
                  </a:cubicBezTo>
                  <a:lnTo>
                    <a:pt x="1963" y="1362"/>
                  </a:lnTo>
                  <a:lnTo>
                    <a:pt x="2319" y="1120"/>
                  </a:lnTo>
                  <a:lnTo>
                    <a:pt x="2319" y="665"/>
                  </a:lnTo>
                  <a:lnTo>
                    <a:pt x="1963" y="579"/>
                  </a:lnTo>
                  <a:lnTo>
                    <a:pt x="825" y="25"/>
                  </a:lnTo>
                  <a:cubicBezTo>
                    <a:pt x="797" y="8"/>
                    <a:pt x="765" y="0"/>
                    <a:pt x="732" y="0"/>
                  </a:cubicBezTo>
                  <a:close/>
                </a:path>
              </a:pathLst>
            </a:custGeom>
            <a:solidFill>
              <a:schemeClr val="l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67" name="Google Shape;2924;p46">
              <a:extLst>
                <a:ext uri="{FF2B5EF4-FFF2-40B4-BE49-F238E27FC236}">
                  <a16:creationId xmlns:a16="http://schemas.microsoft.com/office/drawing/2014/main" id="{AAE26833-C7AC-EC16-0FC3-ED72EDD5AF17}"/>
                </a:ext>
              </a:extLst>
            </p:cNvPr>
            <p:cNvSpPr/>
            <p:nvPr/>
          </p:nvSpPr>
          <p:spPr>
            <a:xfrm>
              <a:off x="5269072" y="4377688"/>
              <a:ext cx="49075" cy="42100"/>
            </a:xfrm>
            <a:custGeom>
              <a:avLst/>
              <a:gdLst/>
              <a:ahLst/>
              <a:cxnLst/>
              <a:rect l="l" t="t" r="r" b="b"/>
              <a:pathLst>
                <a:path w="1963" h="1684" extrusionOk="0">
                  <a:moveTo>
                    <a:pt x="1238" y="0"/>
                  </a:moveTo>
                  <a:cubicBezTo>
                    <a:pt x="1205" y="0"/>
                    <a:pt x="1172" y="8"/>
                    <a:pt x="1138" y="25"/>
                  </a:cubicBezTo>
                  <a:lnTo>
                    <a:pt x="0" y="579"/>
                  </a:lnTo>
                  <a:lnTo>
                    <a:pt x="0" y="1362"/>
                  </a:lnTo>
                  <a:lnTo>
                    <a:pt x="1011" y="1675"/>
                  </a:lnTo>
                  <a:cubicBezTo>
                    <a:pt x="1031" y="1681"/>
                    <a:pt x="1052" y="1684"/>
                    <a:pt x="1073" y="1684"/>
                  </a:cubicBezTo>
                  <a:cubicBezTo>
                    <a:pt x="1154" y="1684"/>
                    <a:pt x="1235" y="1643"/>
                    <a:pt x="1280" y="1575"/>
                  </a:cubicBezTo>
                  <a:lnTo>
                    <a:pt x="1892" y="765"/>
                  </a:lnTo>
                  <a:cubicBezTo>
                    <a:pt x="1963" y="665"/>
                    <a:pt x="1949" y="537"/>
                    <a:pt x="1864" y="466"/>
                  </a:cubicBezTo>
                  <a:lnTo>
                    <a:pt x="1380" y="54"/>
                  </a:lnTo>
                  <a:cubicBezTo>
                    <a:pt x="1337" y="19"/>
                    <a:pt x="1288" y="0"/>
                    <a:pt x="1238" y="0"/>
                  </a:cubicBezTo>
                  <a:close/>
                </a:path>
              </a:pathLst>
            </a:custGeom>
            <a:solidFill>
              <a:schemeClr val="l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68" name="Google Shape;2925;p46">
              <a:extLst>
                <a:ext uri="{FF2B5EF4-FFF2-40B4-BE49-F238E27FC236}">
                  <a16:creationId xmlns:a16="http://schemas.microsoft.com/office/drawing/2014/main" id="{ECAA9299-47D8-E270-0145-6C59EBD0DB58}"/>
                </a:ext>
              </a:extLst>
            </p:cNvPr>
            <p:cNvSpPr/>
            <p:nvPr/>
          </p:nvSpPr>
          <p:spPr>
            <a:xfrm>
              <a:off x="5057122" y="4102863"/>
              <a:ext cx="106700" cy="114725"/>
            </a:xfrm>
            <a:custGeom>
              <a:avLst/>
              <a:gdLst/>
              <a:ahLst/>
              <a:cxnLst/>
              <a:rect l="l" t="t" r="r" b="b"/>
              <a:pathLst>
                <a:path w="4268" h="4589" extrusionOk="0">
                  <a:moveTo>
                    <a:pt x="1378" y="0"/>
                  </a:moveTo>
                  <a:cubicBezTo>
                    <a:pt x="1333" y="0"/>
                    <a:pt x="1290" y="12"/>
                    <a:pt x="1252" y="37"/>
                  </a:cubicBezTo>
                  <a:lnTo>
                    <a:pt x="1167" y="79"/>
                  </a:lnTo>
                  <a:cubicBezTo>
                    <a:pt x="1015" y="155"/>
                    <a:pt x="851" y="193"/>
                    <a:pt x="686" y="193"/>
                  </a:cubicBezTo>
                  <a:cubicBezTo>
                    <a:pt x="604" y="193"/>
                    <a:pt x="522" y="183"/>
                    <a:pt x="442" y="164"/>
                  </a:cubicBezTo>
                  <a:lnTo>
                    <a:pt x="342" y="151"/>
                  </a:lnTo>
                  <a:cubicBezTo>
                    <a:pt x="319" y="145"/>
                    <a:pt x="297" y="142"/>
                    <a:pt x="275" y="142"/>
                  </a:cubicBezTo>
                  <a:cubicBezTo>
                    <a:pt x="129" y="142"/>
                    <a:pt x="0" y="260"/>
                    <a:pt x="0" y="420"/>
                  </a:cubicBezTo>
                  <a:lnTo>
                    <a:pt x="0" y="2455"/>
                  </a:lnTo>
                  <a:cubicBezTo>
                    <a:pt x="0" y="3621"/>
                    <a:pt x="954" y="4589"/>
                    <a:pt x="2134" y="4589"/>
                  </a:cubicBezTo>
                  <a:cubicBezTo>
                    <a:pt x="3315" y="4589"/>
                    <a:pt x="4268" y="3621"/>
                    <a:pt x="4268" y="2455"/>
                  </a:cubicBezTo>
                  <a:lnTo>
                    <a:pt x="4268" y="477"/>
                  </a:lnTo>
                  <a:cubicBezTo>
                    <a:pt x="4268" y="310"/>
                    <a:pt x="4127" y="189"/>
                    <a:pt x="3974" y="189"/>
                  </a:cubicBezTo>
                  <a:cubicBezTo>
                    <a:pt x="3958" y="189"/>
                    <a:pt x="3942" y="190"/>
                    <a:pt x="3926" y="193"/>
                  </a:cubicBezTo>
                  <a:lnTo>
                    <a:pt x="3841" y="208"/>
                  </a:lnTo>
                  <a:cubicBezTo>
                    <a:pt x="3761" y="224"/>
                    <a:pt x="3682" y="232"/>
                    <a:pt x="3603" y="232"/>
                  </a:cubicBezTo>
                  <a:cubicBezTo>
                    <a:pt x="3401" y="232"/>
                    <a:pt x="3204" y="178"/>
                    <a:pt x="3031" y="65"/>
                  </a:cubicBezTo>
                  <a:cubicBezTo>
                    <a:pt x="2978" y="27"/>
                    <a:pt x="2917" y="10"/>
                    <a:pt x="2857" y="10"/>
                  </a:cubicBezTo>
                  <a:cubicBezTo>
                    <a:pt x="2803" y="10"/>
                    <a:pt x="2750" y="24"/>
                    <a:pt x="2703" y="51"/>
                  </a:cubicBezTo>
                  <a:lnTo>
                    <a:pt x="2632" y="94"/>
                  </a:lnTo>
                  <a:cubicBezTo>
                    <a:pt x="2476" y="186"/>
                    <a:pt x="2301" y="232"/>
                    <a:pt x="2129" y="232"/>
                  </a:cubicBezTo>
                  <a:cubicBezTo>
                    <a:pt x="1956" y="232"/>
                    <a:pt x="1786" y="186"/>
                    <a:pt x="1637" y="94"/>
                  </a:cubicBezTo>
                  <a:lnTo>
                    <a:pt x="1551" y="51"/>
                  </a:lnTo>
                  <a:cubicBezTo>
                    <a:pt x="1495" y="19"/>
                    <a:pt x="1435" y="0"/>
                    <a:pt x="1378" y="0"/>
                  </a:cubicBezTo>
                  <a:close/>
                </a:path>
              </a:pathLst>
            </a:custGeom>
            <a:solidFill>
              <a:srgbClr val="FFE0D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69" name="Google Shape;2926;p46">
              <a:extLst>
                <a:ext uri="{FF2B5EF4-FFF2-40B4-BE49-F238E27FC236}">
                  <a16:creationId xmlns:a16="http://schemas.microsoft.com/office/drawing/2014/main" id="{1045ABC0-3C71-A315-7E15-FFCEF8DD8DDE}"/>
                </a:ext>
              </a:extLst>
            </p:cNvPr>
            <p:cNvSpPr/>
            <p:nvPr/>
          </p:nvSpPr>
          <p:spPr>
            <a:xfrm>
              <a:off x="5057122" y="4102863"/>
              <a:ext cx="106700" cy="24950"/>
            </a:xfrm>
            <a:custGeom>
              <a:avLst/>
              <a:gdLst/>
              <a:ahLst/>
              <a:cxnLst/>
              <a:rect l="l" t="t" r="r" b="b"/>
              <a:pathLst>
                <a:path w="4268" h="998" extrusionOk="0">
                  <a:moveTo>
                    <a:pt x="1378" y="0"/>
                  </a:moveTo>
                  <a:cubicBezTo>
                    <a:pt x="1333" y="0"/>
                    <a:pt x="1290" y="12"/>
                    <a:pt x="1252" y="37"/>
                  </a:cubicBezTo>
                  <a:lnTo>
                    <a:pt x="1167" y="79"/>
                  </a:lnTo>
                  <a:cubicBezTo>
                    <a:pt x="1015" y="155"/>
                    <a:pt x="851" y="193"/>
                    <a:pt x="686" y="193"/>
                  </a:cubicBezTo>
                  <a:cubicBezTo>
                    <a:pt x="604" y="193"/>
                    <a:pt x="522" y="183"/>
                    <a:pt x="442" y="164"/>
                  </a:cubicBezTo>
                  <a:lnTo>
                    <a:pt x="342" y="151"/>
                  </a:lnTo>
                  <a:cubicBezTo>
                    <a:pt x="319" y="145"/>
                    <a:pt x="297" y="142"/>
                    <a:pt x="275" y="142"/>
                  </a:cubicBezTo>
                  <a:cubicBezTo>
                    <a:pt x="129" y="142"/>
                    <a:pt x="0" y="260"/>
                    <a:pt x="0" y="420"/>
                  </a:cubicBezTo>
                  <a:lnTo>
                    <a:pt x="0" y="904"/>
                  </a:lnTo>
                  <a:cubicBezTo>
                    <a:pt x="22" y="897"/>
                    <a:pt x="47" y="894"/>
                    <a:pt x="72" y="894"/>
                  </a:cubicBezTo>
                  <a:cubicBezTo>
                    <a:pt x="97" y="894"/>
                    <a:pt x="121" y="897"/>
                    <a:pt x="142" y="904"/>
                  </a:cubicBezTo>
                  <a:lnTo>
                    <a:pt x="256" y="919"/>
                  </a:lnTo>
                  <a:cubicBezTo>
                    <a:pt x="344" y="937"/>
                    <a:pt x="433" y="947"/>
                    <a:pt x="522" y="947"/>
                  </a:cubicBezTo>
                  <a:cubicBezTo>
                    <a:pt x="707" y="947"/>
                    <a:pt x="890" y="906"/>
                    <a:pt x="1053" y="819"/>
                  </a:cubicBezTo>
                  <a:lnTo>
                    <a:pt x="1153" y="777"/>
                  </a:lnTo>
                  <a:cubicBezTo>
                    <a:pt x="1197" y="752"/>
                    <a:pt x="1246" y="740"/>
                    <a:pt x="1296" y="740"/>
                  </a:cubicBezTo>
                  <a:cubicBezTo>
                    <a:pt x="1360" y="740"/>
                    <a:pt x="1424" y="758"/>
                    <a:pt x="1480" y="790"/>
                  </a:cubicBezTo>
                  <a:lnTo>
                    <a:pt x="1580" y="847"/>
                  </a:lnTo>
                  <a:cubicBezTo>
                    <a:pt x="1750" y="947"/>
                    <a:pt x="1942" y="997"/>
                    <a:pt x="2134" y="997"/>
                  </a:cubicBezTo>
                  <a:cubicBezTo>
                    <a:pt x="2326" y="997"/>
                    <a:pt x="2519" y="947"/>
                    <a:pt x="2689" y="847"/>
                  </a:cubicBezTo>
                  <a:lnTo>
                    <a:pt x="2760" y="805"/>
                  </a:lnTo>
                  <a:cubicBezTo>
                    <a:pt x="2817" y="769"/>
                    <a:pt x="2881" y="751"/>
                    <a:pt x="2945" y="751"/>
                  </a:cubicBezTo>
                  <a:cubicBezTo>
                    <a:pt x="3009" y="751"/>
                    <a:pt x="3073" y="769"/>
                    <a:pt x="3130" y="805"/>
                  </a:cubicBezTo>
                  <a:cubicBezTo>
                    <a:pt x="3322" y="933"/>
                    <a:pt x="3554" y="997"/>
                    <a:pt x="3790" y="997"/>
                  </a:cubicBezTo>
                  <a:cubicBezTo>
                    <a:pt x="3869" y="997"/>
                    <a:pt x="3948" y="990"/>
                    <a:pt x="4026" y="976"/>
                  </a:cubicBezTo>
                  <a:lnTo>
                    <a:pt x="4125" y="961"/>
                  </a:lnTo>
                  <a:cubicBezTo>
                    <a:pt x="4147" y="954"/>
                    <a:pt x="4172" y="951"/>
                    <a:pt x="4197" y="951"/>
                  </a:cubicBezTo>
                  <a:cubicBezTo>
                    <a:pt x="4222" y="951"/>
                    <a:pt x="4247" y="954"/>
                    <a:pt x="4268" y="961"/>
                  </a:cubicBezTo>
                  <a:lnTo>
                    <a:pt x="4268" y="477"/>
                  </a:lnTo>
                  <a:cubicBezTo>
                    <a:pt x="4268" y="310"/>
                    <a:pt x="4127" y="189"/>
                    <a:pt x="3974" y="189"/>
                  </a:cubicBezTo>
                  <a:cubicBezTo>
                    <a:pt x="3958" y="189"/>
                    <a:pt x="3942" y="190"/>
                    <a:pt x="3926" y="193"/>
                  </a:cubicBezTo>
                  <a:lnTo>
                    <a:pt x="3841" y="208"/>
                  </a:lnTo>
                  <a:cubicBezTo>
                    <a:pt x="3761" y="224"/>
                    <a:pt x="3682" y="232"/>
                    <a:pt x="3603" y="232"/>
                  </a:cubicBezTo>
                  <a:cubicBezTo>
                    <a:pt x="3401" y="232"/>
                    <a:pt x="3204" y="178"/>
                    <a:pt x="3031" y="65"/>
                  </a:cubicBezTo>
                  <a:cubicBezTo>
                    <a:pt x="2978" y="27"/>
                    <a:pt x="2917" y="10"/>
                    <a:pt x="2857" y="10"/>
                  </a:cubicBezTo>
                  <a:cubicBezTo>
                    <a:pt x="2803" y="10"/>
                    <a:pt x="2750" y="24"/>
                    <a:pt x="2703" y="51"/>
                  </a:cubicBezTo>
                  <a:lnTo>
                    <a:pt x="2632" y="94"/>
                  </a:lnTo>
                  <a:cubicBezTo>
                    <a:pt x="2476" y="186"/>
                    <a:pt x="2301" y="232"/>
                    <a:pt x="2129" y="232"/>
                  </a:cubicBezTo>
                  <a:cubicBezTo>
                    <a:pt x="1956" y="232"/>
                    <a:pt x="1786" y="186"/>
                    <a:pt x="1637" y="94"/>
                  </a:cubicBezTo>
                  <a:lnTo>
                    <a:pt x="1551" y="51"/>
                  </a:lnTo>
                  <a:cubicBezTo>
                    <a:pt x="1495" y="19"/>
                    <a:pt x="1435" y="0"/>
                    <a:pt x="1378"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70" name="Google Shape;2927;p46">
              <a:extLst>
                <a:ext uri="{FF2B5EF4-FFF2-40B4-BE49-F238E27FC236}">
                  <a16:creationId xmlns:a16="http://schemas.microsoft.com/office/drawing/2014/main" id="{C300DA7C-935E-360B-8216-E379FBF0CE68}"/>
                </a:ext>
              </a:extLst>
            </p:cNvPr>
            <p:cNvSpPr/>
            <p:nvPr/>
          </p:nvSpPr>
          <p:spPr>
            <a:xfrm>
              <a:off x="5007697" y="4240338"/>
              <a:ext cx="161475" cy="105275"/>
            </a:xfrm>
            <a:custGeom>
              <a:avLst/>
              <a:gdLst/>
              <a:ahLst/>
              <a:cxnLst/>
              <a:rect l="l" t="t" r="r" b="b"/>
              <a:pathLst>
                <a:path w="6459" h="4211" extrusionOk="0">
                  <a:moveTo>
                    <a:pt x="2973" y="0"/>
                  </a:moveTo>
                  <a:lnTo>
                    <a:pt x="2688" y="171"/>
                  </a:lnTo>
                  <a:lnTo>
                    <a:pt x="2220" y="440"/>
                  </a:lnTo>
                  <a:lnTo>
                    <a:pt x="896" y="1351"/>
                  </a:lnTo>
                  <a:cubicBezTo>
                    <a:pt x="327" y="1735"/>
                    <a:pt x="1" y="2375"/>
                    <a:pt x="1" y="3058"/>
                  </a:cubicBezTo>
                  <a:lnTo>
                    <a:pt x="1" y="3983"/>
                  </a:lnTo>
                  <a:cubicBezTo>
                    <a:pt x="1" y="4110"/>
                    <a:pt x="100" y="4211"/>
                    <a:pt x="228" y="4211"/>
                  </a:cubicBezTo>
                  <a:lnTo>
                    <a:pt x="754" y="4211"/>
                  </a:lnTo>
                  <a:lnTo>
                    <a:pt x="754" y="3556"/>
                  </a:lnTo>
                  <a:cubicBezTo>
                    <a:pt x="754" y="2887"/>
                    <a:pt x="1095" y="2248"/>
                    <a:pt x="1651" y="1849"/>
                  </a:cubicBezTo>
                  <a:lnTo>
                    <a:pt x="2119" y="1536"/>
                  </a:lnTo>
                  <a:cubicBezTo>
                    <a:pt x="2154" y="1513"/>
                    <a:pt x="2193" y="1502"/>
                    <a:pt x="2231" y="1502"/>
                  </a:cubicBezTo>
                  <a:cubicBezTo>
                    <a:pt x="2287" y="1502"/>
                    <a:pt x="2341" y="1527"/>
                    <a:pt x="2376" y="1578"/>
                  </a:cubicBezTo>
                  <a:cubicBezTo>
                    <a:pt x="2476" y="1707"/>
                    <a:pt x="2603" y="1821"/>
                    <a:pt x="2774" y="1863"/>
                  </a:cubicBezTo>
                  <a:cubicBezTo>
                    <a:pt x="2858" y="1894"/>
                    <a:pt x="2947" y="1908"/>
                    <a:pt x="3034" y="1908"/>
                  </a:cubicBezTo>
                  <a:cubicBezTo>
                    <a:pt x="3110" y="1908"/>
                    <a:pt x="3185" y="1897"/>
                    <a:pt x="3257" y="1878"/>
                  </a:cubicBezTo>
                  <a:lnTo>
                    <a:pt x="4111" y="1622"/>
                  </a:lnTo>
                  <a:lnTo>
                    <a:pt x="4964" y="1878"/>
                  </a:lnTo>
                  <a:cubicBezTo>
                    <a:pt x="5036" y="1906"/>
                    <a:pt x="5107" y="1906"/>
                    <a:pt x="5192" y="1906"/>
                  </a:cubicBezTo>
                  <a:cubicBezTo>
                    <a:pt x="5448" y="1906"/>
                    <a:pt x="5690" y="1792"/>
                    <a:pt x="5833" y="1593"/>
                  </a:cubicBezTo>
                  <a:lnTo>
                    <a:pt x="6459" y="753"/>
                  </a:lnTo>
                  <a:lnTo>
                    <a:pt x="6003" y="440"/>
                  </a:lnTo>
                  <a:cubicBezTo>
                    <a:pt x="6003" y="440"/>
                    <a:pt x="5448" y="99"/>
                    <a:pt x="5406" y="71"/>
                  </a:cubicBezTo>
                  <a:cubicBezTo>
                    <a:pt x="5405" y="70"/>
                    <a:pt x="5404" y="70"/>
                    <a:pt x="5402" y="70"/>
                  </a:cubicBezTo>
                  <a:cubicBezTo>
                    <a:pt x="5314" y="70"/>
                    <a:pt x="4111" y="753"/>
                    <a:pt x="4111" y="753"/>
                  </a:cubicBezTo>
                  <a:lnTo>
                    <a:pt x="2973" y="0"/>
                  </a:ln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71" name="Google Shape;2928;p46">
              <a:extLst>
                <a:ext uri="{FF2B5EF4-FFF2-40B4-BE49-F238E27FC236}">
                  <a16:creationId xmlns:a16="http://schemas.microsoft.com/office/drawing/2014/main" id="{BB5D357F-972E-CC8D-B3E9-75DAF7A749E2}"/>
                </a:ext>
              </a:extLst>
            </p:cNvPr>
            <p:cNvSpPr/>
            <p:nvPr/>
          </p:nvSpPr>
          <p:spPr>
            <a:xfrm>
              <a:off x="5061372" y="4232238"/>
              <a:ext cx="49100" cy="41800"/>
            </a:xfrm>
            <a:custGeom>
              <a:avLst/>
              <a:gdLst/>
              <a:ahLst/>
              <a:cxnLst/>
              <a:rect l="l" t="t" r="r" b="b"/>
              <a:pathLst>
                <a:path w="1964" h="1672" extrusionOk="0">
                  <a:moveTo>
                    <a:pt x="726" y="0"/>
                  </a:moveTo>
                  <a:cubicBezTo>
                    <a:pt x="675" y="0"/>
                    <a:pt x="627" y="19"/>
                    <a:pt x="585" y="53"/>
                  </a:cubicBezTo>
                  <a:lnTo>
                    <a:pt x="101" y="452"/>
                  </a:lnTo>
                  <a:cubicBezTo>
                    <a:pt x="16" y="537"/>
                    <a:pt x="1" y="665"/>
                    <a:pt x="73" y="764"/>
                  </a:cubicBezTo>
                  <a:lnTo>
                    <a:pt x="684" y="1576"/>
                  </a:lnTo>
                  <a:cubicBezTo>
                    <a:pt x="726" y="1640"/>
                    <a:pt x="801" y="1672"/>
                    <a:pt x="878" y="1672"/>
                  </a:cubicBezTo>
                  <a:cubicBezTo>
                    <a:pt x="904" y="1672"/>
                    <a:pt x="929" y="1668"/>
                    <a:pt x="955" y="1661"/>
                  </a:cubicBezTo>
                  <a:lnTo>
                    <a:pt x="1964" y="1362"/>
                  </a:lnTo>
                  <a:lnTo>
                    <a:pt x="1964" y="580"/>
                  </a:lnTo>
                  <a:lnTo>
                    <a:pt x="826" y="25"/>
                  </a:lnTo>
                  <a:cubicBezTo>
                    <a:pt x="792" y="8"/>
                    <a:pt x="759" y="0"/>
                    <a:pt x="726" y="0"/>
                  </a:cubicBezTo>
                  <a:close/>
                </a:path>
              </a:pathLst>
            </a:custGeom>
            <a:solidFill>
              <a:schemeClr val="l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72" name="Google Shape;2929;p46">
              <a:extLst>
                <a:ext uri="{FF2B5EF4-FFF2-40B4-BE49-F238E27FC236}">
                  <a16:creationId xmlns:a16="http://schemas.microsoft.com/office/drawing/2014/main" id="{85AA36F8-772B-CC48-C8D7-21996C7344DD}"/>
                </a:ext>
              </a:extLst>
            </p:cNvPr>
            <p:cNvSpPr/>
            <p:nvPr/>
          </p:nvSpPr>
          <p:spPr>
            <a:xfrm>
              <a:off x="5110447" y="4232238"/>
              <a:ext cx="49100" cy="41800"/>
            </a:xfrm>
            <a:custGeom>
              <a:avLst/>
              <a:gdLst/>
              <a:ahLst/>
              <a:cxnLst/>
              <a:rect l="l" t="t" r="r" b="b"/>
              <a:pathLst>
                <a:path w="1964" h="1672" extrusionOk="0">
                  <a:moveTo>
                    <a:pt x="1233" y="0"/>
                  </a:moveTo>
                  <a:cubicBezTo>
                    <a:pt x="1200" y="0"/>
                    <a:pt x="1167" y="8"/>
                    <a:pt x="1139" y="25"/>
                  </a:cubicBezTo>
                  <a:lnTo>
                    <a:pt x="1" y="580"/>
                  </a:lnTo>
                  <a:lnTo>
                    <a:pt x="1" y="1362"/>
                  </a:lnTo>
                  <a:lnTo>
                    <a:pt x="1011" y="1661"/>
                  </a:lnTo>
                  <a:cubicBezTo>
                    <a:pt x="1036" y="1668"/>
                    <a:pt x="1061" y="1672"/>
                    <a:pt x="1085" y="1672"/>
                  </a:cubicBezTo>
                  <a:cubicBezTo>
                    <a:pt x="1159" y="1672"/>
                    <a:pt x="1228" y="1640"/>
                    <a:pt x="1281" y="1576"/>
                  </a:cubicBezTo>
                  <a:lnTo>
                    <a:pt x="1893" y="764"/>
                  </a:lnTo>
                  <a:cubicBezTo>
                    <a:pt x="1964" y="665"/>
                    <a:pt x="1950" y="537"/>
                    <a:pt x="1850" y="452"/>
                  </a:cubicBezTo>
                  <a:lnTo>
                    <a:pt x="1381" y="53"/>
                  </a:lnTo>
                  <a:cubicBezTo>
                    <a:pt x="1338" y="19"/>
                    <a:pt x="1285" y="0"/>
                    <a:pt x="1233" y="0"/>
                  </a:cubicBezTo>
                  <a:close/>
                </a:path>
              </a:pathLst>
            </a:custGeom>
            <a:solidFill>
              <a:schemeClr val="l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73" name="Google Shape;2930;p46">
              <a:extLst>
                <a:ext uri="{FF2B5EF4-FFF2-40B4-BE49-F238E27FC236}">
                  <a16:creationId xmlns:a16="http://schemas.microsoft.com/office/drawing/2014/main" id="{732386FD-6529-238D-1716-24229F34CF90}"/>
                </a:ext>
              </a:extLst>
            </p:cNvPr>
            <p:cNvSpPr/>
            <p:nvPr/>
          </p:nvSpPr>
          <p:spPr>
            <a:xfrm>
              <a:off x="5019072" y="4370988"/>
              <a:ext cx="77350" cy="108200"/>
            </a:xfrm>
            <a:custGeom>
              <a:avLst/>
              <a:gdLst/>
              <a:ahLst/>
              <a:cxnLst/>
              <a:rect l="l" t="t" r="r" b="b"/>
              <a:pathLst>
                <a:path w="3094" h="4328" extrusionOk="0">
                  <a:moveTo>
                    <a:pt x="1494" y="1"/>
                  </a:moveTo>
                  <a:cubicBezTo>
                    <a:pt x="1469" y="1"/>
                    <a:pt x="1444" y="8"/>
                    <a:pt x="1423" y="22"/>
                  </a:cubicBezTo>
                  <a:lnTo>
                    <a:pt x="58" y="1388"/>
                  </a:lnTo>
                  <a:cubicBezTo>
                    <a:pt x="1" y="1445"/>
                    <a:pt x="43" y="1545"/>
                    <a:pt x="128" y="1545"/>
                  </a:cubicBezTo>
                  <a:lnTo>
                    <a:pt x="868" y="1545"/>
                  </a:lnTo>
                  <a:lnTo>
                    <a:pt x="868" y="1716"/>
                  </a:lnTo>
                  <a:cubicBezTo>
                    <a:pt x="868" y="2696"/>
                    <a:pt x="1437" y="3593"/>
                    <a:pt x="2319" y="4020"/>
                  </a:cubicBezTo>
                  <a:lnTo>
                    <a:pt x="2931" y="4318"/>
                  </a:lnTo>
                  <a:cubicBezTo>
                    <a:pt x="2944" y="4325"/>
                    <a:pt x="2957" y="4328"/>
                    <a:pt x="2970" y="4328"/>
                  </a:cubicBezTo>
                  <a:cubicBezTo>
                    <a:pt x="3039" y="4328"/>
                    <a:pt x="3093" y="4237"/>
                    <a:pt x="3045" y="4176"/>
                  </a:cubicBezTo>
                  <a:lnTo>
                    <a:pt x="2831" y="3878"/>
                  </a:lnTo>
                  <a:cubicBezTo>
                    <a:pt x="2362" y="3237"/>
                    <a:pt x="2120" y="2469"/>
                    <a:pt x="2120" y="1687"/>
                  </a:cubicBezTo>
                  <a:lnTo>
                    <a:pt x="2120" y="1545"/>
                  </a:lnTo>
                  <a:lnTo>
                    <a:pt x="2859" y="1545"/>
                  </a:lnTo>
                  <a:cubicBezTo>
                    <a:pt x="2945" y="1545"/>
                    <a:pt x="2988" y="1445"/>
                    <a:pt x="2931" y="1388"/>
                  </a:cubicBezTo>
                  <a:lnTo>
                    <a:pt x="1565" y="22"/>
                  </a:lnTo>
                  <a:cubicBezTo>
                    <a:pt x="1544" y="8"/>
                    <a:pt x="1519" y="1"/>
                    <a:pt x="1494"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74" name="Google Shape;2931;p46">
              <a:extLst>
                <a:ext uri="{FF2B5EF4-FFF2-40B4-BE49-F238E27FC236}">
                  <a16:creationId xmlns:a16="http://schemas.microsoft.com/office/drawing/2014/main" id="{C9ABD5D2-9DBD-8621-0D10-51FAD45F319E}"/>
                </a:ext>
              </a:extLst>
            </p:cNvPr>
            <p:cNvSpPr/>
            <p:nvPr/>
          </p:nvSpPr>
          <p:spPr>
            <a:xfrm>
              <a:off x="5263597" y="4040938"/>
              <a:ext cx="77700" cy="108200"/>
            </a:xfrm>
            <a:custGeom>
              <a:avLst/>
              <a:gdLst/>
              <a:ahLst/>
              <a:cxnLst/>
              <a:rect l="l" t="t" r="r" b="b"/>
              <a:pathLst>
                <a:path w="3108" h="4328" extrusionOk="0">
                  <a:moveTo>
                    <a:pt x="129" y="0"/>
                  </a:moveTo>
                  <a:cubicBezTo>
                    <a:pt x="52" y="0"/>
                    <a:pt x="1" y="82"/>
                    <a:pt x="48" y="153"/>
                  </a:cubicBezTo>
                  <a:lnTo>
                    <a:pt x="276" y="451"/>
                  </a:lnTo>
                  <a:cubicBezTo>
                    <a:pt x="731" y="1077"/>
                    <a:pt x="987" y="1845"/>
                    <a:pt x="987" y="2628"/>
                  </a:cubicBezTo>
                  <a:lnTo>
                    <a:pt x="987" y="2784"/>
                  </a:lnTo>
                  <a:lnTo>
                    <a:pt x="247" y="2784"/>
                  </a:lnTo>
                  <a:cubicBezTo>
                    <a:pt x="162" y="2784"/>
                    <a:pt x="120" y="2884"/>
                    <a:pt x="177" y="2941"/>
                  </a:cubicBezTo>
                  <a:lnTo>
                    <a:pt x="1542" y="4306"/>
                  </a:lnTo>
                  <a:cubicBezTo>
                    <a:pt x="1564" y="4320"/>
                    <a:pt x="1588" y="4328"/>
                    <a:pt x="1611" y="4328"/>
                  </a:cubicBezTo>
                  <a:cubicBezTo>
                    <a:pt x="1634" y="4328"/>
                    <a:pt x="1656" y="4320"/>
                    <a:pt x="1670" y="4306"/>
                  </a:cubicBezTo>
                  <a:lnTo>
                    <a:pt x="3035" y="2941"/>
                  </a:lnTo>
                  <a:cubicBezTo>
                    <a:pt x="3107" y="2884"/>
                    <a:pt x="3064" y="2784"/>
                    <a:pt x="2979" y="2784"/>
                  </a:cubicBezTo>
                  <a:lnTo>
                    <a:pt x="2225" y="2784"/>
                  </a:lnTo>
                  <a:lnTo>
                    <a:pt x="2225" y="2613"/>
                  </a:lnTo>
                  <a:cubicBezTo>
                    <a:pt x="2225" y="1632"/>
                    <a:pt x="1670" y="735"/>
                    <a:pt x="788" y="309"/>
                  </a:cubicBezTo>
                  <a:lnTo>
                    <a:pt x="177" y="10"/>
                  </a:lnTo>
                  <a:cubicBezTo>
                    <a:pt x="160" y="3"/>
                    <a:pt x="144" y="0"/>
                    <a:pt x="129"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75" name="Google Shape;2932;p46">
              <a:extLst>
                <a:ext uri="{FF2B5EF4-FFF2-40B4-BE49-F238E27FC236}">
                  <a16:creationId xmlns:a16="http://schemas.microsoft.com/office/drawing/2014/main" id="{55F3698F-CF64-C59E-3251-9263CD65C377}"/>
                </a:ext>
              </a:extLst>
            </p:cNvPr>
            <p:cNvSpPr/>
            <p:nvPr/>
          </p:nvSpPr>
          <p:spPr>
            <a:xfrm>
              <a:off x="5350847" y="4420438"/>
              <a:ext cx="28125" cy="77725"/>
            </a:xfrm>
            <a:custGeom>
              <a:avLst/>
              <a:gdLst/>
              <a:ahLst/>
              <a:cxnLst/>
              <a:rect l="l" t="t" r="r" b="b"/>
              <a:pathLst>
                <a:path w="1125" h="3109" extrusionOk="0">
                  <a:moveTo>
                    <a:pt x="306" y="0"/>
                  </a:moveTo>
                  <a:cubicBezTo>
                    <a:pt x="237" y="0"/>
                    <a:pt x="168" y="25"/>
                    <a:pt x="114" y="79"/>
                  </a:cubicBezTo>
                  <a:cubicBezTo>
                    <a:pt x="1" y="178"/>
                    <a:pt x="1" y="349"/>
                    <a:pt x="101" y="462"/>
                  </a:cubicBezTo>
                  <a:cubicBezTo>
                    <a:pt x="399" y="804"/>
                    <a:pt x="570" y="1231"/>
                    <a:pt x="570" y="1672"/>
                  </a:cubicBezTo>
                  <a:lnTo>
                    <a:pt x="570" y="2824"/>
                  </a:lnTo>
                  <a:cubicBezTo>
                    <a:pt x="570" y="2981"/>
                    <a:pt x="698" y="3108"/>
                    <a:pt x="840" y="3108"/>
                  </a:cubicBezTo>
                  <a:cubicBezTo>
                    <a:pt x="996" y="3108"/>
                    <a:pt x="1125" y="2981"/>
                    <a:pt x="1125" y="2824"/>
                  </a:cubicBezTo>
                  <a:lnTo>
                    <a:pt x="1125" y="1672"/>
                  </a:lnTo>
                  <a:cubicBezTo>
                    <a:pt x="1125" y="1088"/>
                    <a:pt x="911" y="519"/>
                    <a:pt x="513" y="93"/>
                  </a:cubicBezTo>
                  <a:cubicBezTo>
                    <a:pt x="460" y="32"/>
                    <a:pt x="384" y="0"/>
                    <a:pt x="306"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76" name="Google Shape;2933;p46">
              <a:extLst>
                <a:ext uri="{FF2B5EF4-FFF2-40B4-BE49-F238E27FC236}">
                  <a16:creationId xmlns:a16="http://schemas.microsoft.com/office/drawing/2014/main" id="{8C7EADD2-815B-1C03-7E37-B179AEEEE16D}"/>
                </a:ext>
              </a:extLst>
            </p:cNvPr>
            <p:cNvSpPr/>
            <p:nvPr/>
          </p:nvSpPr>
          <p:spPr>
            <a:xfrm>
              <a:off x="5197222" y="4455463"/>
              <a:ext cx="14250" cy="41975"/>
            </a:xfrm>
            <a:custGeom>
              <a:avLst/>
              <a:gdLst/>
              <a:ahLst/>
              <a:cxnLst/>
              <a:rect l="l" t="t" r="r" b="b"/>
              <a:pathLst>
                <a:path w="570" h="1679" extrusionOk="0">
                  <a:moveTo>
                    <a:pt x="285" y="0"/>
                  </a:moveTo>
                  <a:cubicBezTo>
                    <a:pt x="129" y="0"/>
                    <a:pt x="1" y="129"/>
                    <a:pt x="1" y="285"/>
                  </a:cubicBezTo>
                  <a:lnTo>
                    <a:pt x="1" y="1409"/>
                  </a:lnTo>
                  <a:cubicBezTo>
                    <a:pt x="1" y="1565"/>
                    <a:pt x="129" y="1679"/>
                    <a:pt x="285" y="1679"/>
                  </a:cubicBezTo>
                  <a:cubicBezTo>
                    <a:pt x="442" y="1679"/>
                    <a:pt x="570" y="1565"/>
                    <a:pt x="570" y="1409"/>
                  </a:cubicBezTo>
                  <a:lnTo>
                    <a:pt x="570" y="285"/>
                  </a:lnTo>
                  <a:cubicBezTo>
                    <a:pt x="570" y="129"/>
                    <a:pt x="442" y="0"/>
                    <a:pt x="28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77" name="Google Shape;2934;p46">
              <a:extLst>
                <a:ext uri="{FF2B5EF4-FFF2-40B4-BE49-F238E27FC236}">
                  <a16:creationId xmlns:a16="http://schemas.microsoft.com/office/drawing/2014/main" id="{D9BC2C10-2373-4839-8FF8-F4F48AADD007}"/>
                </a:ext>
              </a:extLst>
            </p:cNvPr>
            <p:cNvSpPr/>
            <p:nvPr/>
          </p:nvSpPr>
          <p:spPr>
            <a:xfrm>
              <a:off x="5327047" y="4455463"/>
              <a:ext cx="13875" cy="41975"/>
            </a:xfrm>
            <a:custGeom>
              <a:avLst/>
              <a:gdLst/>
              <a:ahLst/>
              <a:cxnLst/>
              <a:rect l="l" t="t" r="r" b="b"/>
              <a:pathLst>
                <a:path w="555" h="1679" extrusionOk="0">
                  <a:moveTo>
                    <a:pt x="270" y="0"/>
                  </a:moveTo>
                  <a:cubicBezTo>
                    <a:pt x="128" y="0"/>
                    <a:pt x="0" y="129"/>
                    <a:pt x="0" y="285"/>
                  </a:cubicBezTo>
                  <a:lnTo>
                    <a:pt x="0" y="1409"/>
                  </a:lnTo>
                  <a:cubicBezTo>
                    <a:pt x="0" y="1565"/>
                    <a:pt x="128" y="1679"/>
                    <a:pt x="270" y="1679"/>
                  </a:cubicBezTo>
                  <a:cubicBezTo>
                    <a:pt x="427" y="1679"/>
                    <a:pt x="554" y="1565"/>
                    <a:pt x="554" y="1409"/>
                  </a:cubicBezTo>
                  <a:lnTo>
                    <a:pt x="554" y="285"/>
                  </a:lnTo>
                  <a:cubicBezTo>
                    <a:pt x="554" y="129"/>
                    <a:pt x="427" y="0"/>
                    <a:pt x="270"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78" name="Google Shape;2935;p46">
              <a:extLst>
                <a:ext uri="{FF2B5EF4-FFF2-40B4-BE49-F238E27FC236}">
                  <a16:creationId xmlns:a16="http://schemas.microsoft.com/office/drawing/2014/main" id="{43A4A5C8-E293-6768-06FA-00EC058221DF}"/>
                </a:ext>
              </a:extLst>
            </p:cNvPr>
            <p:cNvSpPr/>
            <p:nvPr/>
          </p:nvSpPr>
          <p:spPr>
            <a:xfrm>
              <a:off x="5000597" y="4279363"/>
              <a:ext cx="24525" cy="73350"/>
            </a:xfrm>
            <a:custGeom>
              <a:avLst/>
              <a:gdLst/>
              <a:ahLst/>
              <a:cxnLst/>
              <a:rect l="l" t="t" r="r" b="b"/>
              <a:pathLst>
                <a:path w="981" h="2934" extrusionOk="0">
                  <a:moveTo>
                    <a:pt x="669" y="0"/>
                  </a:moveTo>
                  <a:cubicBezTo>
                    <a:pt x="584" y="0"/>
                    <a:pt x="500" y="41"/>
                    <a:pt x="441" y="118"/>
                  </a:cubicBezTo>
                  <a:cubicBezTo>
                    <a:pt x="156" y="530"/>
                    <a:pt x="0" y="999"/>
                    <a:pt x="0" y="1497"/>
                  </a:cubicBezTo>
                  <a:lnTo>
                    <a:pt x="0" y="2650"/>
                  </a:lnTo>
                  <a:cubicBezTo>
                    <a:pt x="0" y="2805"/>
                    <a:pt x="128" y="2934"/>
                    <a:pt x="285" y="2934"/>
                  </a:cubicBezTo>
                  <a:cubicBezTo>
                    <a:pt x="427" y="2934"/>
                    <a:pt x="554" y="2805"/>
                    <a:pt x="554" y="2650"/>
                  </a:cubicBezTo>
                  <a:lnTo>
                    <a:pt x="554" y="1497"/>
                  </a:lnTo>
                  <a:cubicBezTo>
                    <a:pt x="554" y="1113"/>
                    <a:pt x="668" y="757"/>
                    <a:pt x="896" y="444"/>
                  </a:cubicBezTo>
                  <a:cubicBezTo>
                    <a:pt x="981" y="317"/>
                    <a:pt x="953" y="146"/>
                    <a:pt x="839" y="61"/>
                  </a:cubicBezTo>
                  <a:cubicBezTo>
                    <a:pt x="787" y="20"/>
                    <a:pt x="728" y="0"/>
                    <a:pt x="669"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79" name="Google Shape;2936;p46">
              <a:extLst>
                <a:ext uri="{FF2B5EF4-FFF2-40B4-BE49-F238E27FC236}">
                  <a16:creationId xmlns:a16="http://schemas.microsoft.com/office/drawing/2014/main" id="{333F3986-4BBA-8089-9898-FFEF5CC0E5D6}"/>
                </a:ext>
              </a:extLst>
            </p:cNvPr>
            <p:cNvSpPr/>
            <p:nvPr/>
          </p:nvSpPr>
          <p:spPr>
            <a:xfrm>
              <a:off x="5022647" y="4017888"/>
              <a:ext cx="174250" cy="334125"/>
            </a:xfrm>
            <a:custGeom>
              <a:avLst/>
              <a:gdLst/>
              <a:ahLst/>
              <a:cxnLst/>
              <a:rect l="l" t="t" r="r" b="b"/>
              <a:pathLst>
                <a:path w="6970" h="13365" extrusionOk="0">
                  <a:moveTo>
                    <a:pt x="3485" y="559"/>
                  </a:moveTo>
                  <a:cubicBezTo>
                    <a:pt x="3609" y="559"/>
                    <a:pt x="3734" y="584"/>
                    <a:pt x="3854" y="633"/>
                  </a:cubicBezTo>
                  <a:lnTo>
                    <a:pt x="4480" y="876"/>
                  </a:lnTo>
                  <a:cubicBezTo>
                    <a:pt x="4509" y="889"/>
                    <a:pt x="4552" y="904"/>
                    <a:pt x="4594" y="904"/>
                  </a:cubicBezTo>
                  <a:lnTo>
                    <a:pt x="4779" y="889"/>
                  </a:lnTo>
                  <a:cubicBezTo>
                    <a:pt x="4791" y="889"/>
                    <a:pt x="4803" y="889"/>
                    <a:pt x="4815" y="889"/>
                  </a:cubicBezTo>
                  <a:cubicBezTo>
                    <a:pt x="5213" y="889"/>
                    <a:pt x="5581" y="1114"/>
                    <a:pt x="5747" y="1487"/>
                  </a:cubicBezTo>
                  <a:cubicBezTo>
                    <a:pt x="5760" y="1515"/>
                    <a:pt x="5789" y="1558"/>
                    <a:pt x="5817" y="1572"/>
                  </a:cubicBezTo>
                  <a:lnTo>
                    <a:pt x="5988" y="1743"/>
                  </a:lnTo>
                  <a:cubicBezTo>
                    <a:pt x="6259" y="1985"/>
                    <a:pt x="6373" y="2355"/>
                    <a:pt x="6301" y="2710"/>
                  </a:cubicBezTo>
                  <a:lnTo>
                    <a:pt x="6187" y="3194"/>
                  </a:lnTo>
                  <a:cubicBezTo>
                    <a:pt x="6173" y="3237"/>
                    <a:pt x="6173" y="3294"/>
                    <a:pt x="6187" y="3336"/>
                  </a:cubicBezTo>
                  <a:lnTo>
                    <a:pt x="6230" y="3450"/>
                  </a:lnTo>
                  <a:cubicBezTo>
                    <a:pt x="6301" y="3692"/>
                    <a:pt x="6272" y="3962"/>
                    <a:pt x="6159" y="4189"/>
                  </a:cubicBezTo>
                  <a:lnTo>
                    <a:pt x="6060" y="4388"/>
                  </a:lnTo>
                  <a:cubicBezTo>
                    <a:pt x="6016" y="4375"/>
                    <a:pt x="5974" y="4375"/>
                    <a:pt x="5917" y="4375"/>
                  </a:cubicBezTo>
                  <a:lnTo>
                    <a:pt x="5917" y="3876"/>
                  </a:lnTo>
                  <a:cubicBezTo>
                    <a:pt x="5917" y="3706"/>
                    <a:pt x="5846" y="3550"/>
                    <a:pt x="5718" y="3436"/>
                  </a:cubicBezTo>
                  <a:cubicBezTo>
                    <a:pt x="5616" y="3356"/>
                    <a:pt x="5487" y="3313"/>
                    <a:pt x="5353" y="3313"/>
                  </a:cubicBezTo>
                  <a:cubicBezTo>
                    <a:pt x="5318" y="3313"/>
                    <a:pt x="5283" y="3316"/>
                    <a:pt x="5248" y="3322"/>
                  </a:cubicBezTo>
                  <a:lnTo>
                    <a:pt x="5163" y="3336"/>
                  </a:lnTo>
                  <a:cubicBezTo>
                    <a:pt x="5108" y="3347"/>
                    <a:pt x="5054" y="3352"/>
                    <a:pt x="5000" y="3352"/>
                  </a:cubicBezTo>
                  <a:cubicBezTo>
                    <a:pt x="4843" y="3352"/>
                    <a:pt x="4689" y="3307"/>
                    <a:pt x="4552" y="3222"/>
                  </a:cubicBezTo>
                  <a:cubicBezTo>
                    <a:pt x="4454" y="3162"/>
                    <a:pt x="4340" y="3130"/>
                    <a:pt x="4227" y="3130"/>
                  </a:cubicBezTo>
                  <a:cubicBezTo>
                    <a:pt x="4126" y="3130"/>
                    <a:pt x="4027" y="3155"/>
                    <a:pt x="3940" y="3208"/>
                  </a:cubicBezTo>
                  <a:lnTo>
                    <a:pt x="3869" y="3250"/>
                  </a:lnTo>
                  <a:cubicBezTo>
                    <a:pt x="3762" y="3315"/>
                    <a:pt x="3638" y="3347"/>
                    <a:pt x="3513" y="3347"/>
                  </a:cubicBezTo>
                  <a:cubicBezTo>
                    <a:pt x="3389" y="3347"/>
                    <a:pt x="3264" y="3315"/>
                    <a:pt x="3158" y="3250"/>
                  </a:cubicBezTo>
                  <a:lnTo>
                    <a:pt x="3073" y="3208"/>
                  </a:lnTo>
                  <a:cubicBezTo>
                    <a:pt x="2973" y="3147"/>
                    <a:pt x="2870" y="3119"/>
                    <a:pt x="2767" y="3119"/>
                  </a:cubicBezTo>
                  <a:cubicBezTo>
                    <a:pt x="2678" y="3119"/>
                    <a:pt x="2589" y="3140"/>
                    <a:pt x="2504" y="3180"/>
                  </a:cubicBezTo>
                  <a:lnTo>
                    <a:pt x="2418" y="3222"/>
                  </a:lnTo>
                  <a:cubicBezTo>
                    <a:pt x="2300" y="3281"/>
                    <a:pt x="2175" y="3313"/>
                    <a:pt x="2048" y="3313"/>
                  </a:cubicBezTo>
                  <a:cubicBezTo>
                    <a:pt x="1991" y="3313"/>
                    <a:pt x="1934" y="3307"/>
                    <a:pt x="1878" y="3294"/>
                  </a:cubicBezTo>
                  <a:lnTo>
                    <a:pt x="1778" y="3265"/>
                  </a:lnTo>
                  <a:cubicBezTo>
                    <a:pt x="1742" y="3259"/>
                    <a:pt x="1707" y="3257"/>
                    <a:pt x="1673" y="3257"/>
                  </a:cubicBezTo>
                  <a:cubicBezTo>
                    <a:pt x="1539" y="3257"/>
                    <a:pt x="1410" y="3299"/>
                    <a:pt x="1309" y="3379"/>
                  </a:cubicBezTo>
                  <a:cubicBezTo>
                    <a:pt x="1180" y="3493"/>
                    <a:pt x="1095" y="3649"/>
                    <a:pt x="1095" y="3819"/>
                  </a:cubicBezTo>
                  <a:lnTo>
                    <a:pt x="1095" y="4375"/>
                  </a:lnTo>
                  <a:cubicBezTo>
                    <a:pt x="1038" y="4375"/>
                    <a:pt x="981" y="4388"/>
                    <a:pt x="910" y="4403"/>
                  </a:cubicBezTo>
                  <a:lnTo>
                    <a:pt x="810" y="4189"/>
                  </a:lnTo>
                  <a:cubicBezTo>
                    <a:pt x="696" y="3962"/>
                    <a:pt x="668" y="3692"/>
                    <a:pt x="740" y="3450"/>
                  </a:cubicBezTo>
                  <a:lnTo>
                    <a:pt x="782" y="3336"/>
                  </a:lnTo>
                  <a:cubicBezTo>
                    <a:pt x="797" y="3294"/>
                    <a:pt x="797" y="3237"/>
                    <a:pt x="782" y="3194"/>
                  </a:cubicBezTo>
                  <a:lnTo>
                    <a:pt x="668" y="2710"/>
                  </a:lnTo>
                  <a:cubicBezTo>
                    <a:pt x="597" y="2355"/>
                    <a:pt x="711" y="1985"/>
                    <a:pt x="981" y="1743"/>
                  </a:cubicBezTo>
                  <a:lnTo>
                    <a:pt x="1152" y="1572"/>
                  </a:lnTo>
                  <a:cubicBezTo>
                    <a:pt x="1180" y="1558"/>
                    <a:pt x="1209" y="1515"/>
                    <a:pt x="1223" y="1487"/>
                  </a:cubicBezTo>
                  <a:cubicBezTo>
                    <a:pt x="1389" y="1114"/>
                    <a:pt x="1756" y="889"/>
                    <a:pt x="2155" y="889"/>
                  </a:cubicBezTo>
                  <a:cubicBezTo>
                    <a:pt x="2167" y="889"/>
                    <a:pt x="2179" y="889"/>
                    <a:pt x="2191" y="889"/>
                  </a:cubicBezTo>
                  <a:lnTo>
                    <a:pt x="2375" y="904"/>
                  </a:lnTo>
                  <a:cubicBezTo>
                    <a:pt x="2418" y="904"/>
                    <a:pt x="2460" y="889"/>
                    <a:pt x="2489" y="876"/>
                  </a:cubicBezTo>
                  <a:lnTo>
                    <a:pt x="3115" y="633"/>
                  </a:lnTo>
                  <a:cubicBezTo>
                    <a:pt x="3236" y="584"/>
                    <a:pt x="3360" y="559"/>
                    <a:pt x="3485" y="559"/>
                  </a:cubicBezTo>
                  <a:close/>
                  <a:moveTo>
                    <a:pt x="1095" y="4929"/>
                  </a:moveTo>
                  <a:lnTo>
                    <a:pt x="1095" y="5697"/>
                  </a:lnTo>
                  <a:cubicBezTo>
                    <a:pt x="896" y="5683"/>
                    <a:pt x="740" y="5513"/>
                    <a:pt x="740" y="5314"/>
                  </a:cubicBezTo>
                  <a:cubicBezTo>
                    <a:pt x="740" y="5114"/>
                    <a:pt x="896" y="4944"/>
                    <a:pt x="1095" y="4929"/>
                  </a:cubicBezTo>
                  <a:close/>
                  <a:moveTo>
                    <a:pt x="5917" y="4929"/>
                  </a:moveTo>
                  <a:cubicBezTo>
                    <a:pt x="6130" y="4944"/>
                    <a:pt x="6287" y="5114"/>
                    <a:pt x="6287" y="5314"/>
                  </a:cubicBezTo>
                  <a:cubicBezTo>
                    <a:pt x="6287" y="5513"/>
                    <a:pt x="6130" y="5683"/>
                    <a:pt x="5917" y="5697"/>
                  </a:cubicBezTo>
                  <a:lnTo>
                    <a:pt x="5917" y="4929"/>
                  </a:lnTo>
                  <a:close/>
                  <a:moveTo>
                    <a:pt x="2745" y="3677"/>
                  </a:moveTo>
                  <a:cubicBezTo>
                    <a:pt x="2760" y="3677"/>
                    <a:pt x="2773" y="3677"/>
                    <a:pt x="2788" y="3692"/>
                  </a:cubicBezTo>
                  <a:lnTo>
                    <a:pt x="2873" y="3734"/>
                  </a:lnTo>
                  <a:cubicBezTo>
                    <a:pt x="3073" y="3855"/>
                    <a:pt x="3293" y="3916"/>
                    <a:pt x="3513" y="3916"/>
                  </a:cubicBezTo>
                  <a:cubicBezTo>
                    <a:pt x="3734" y="3916"/>
                    <a:pt x="3954" y="3855"/>
                    <a:pt x="4154" y="3734"/>
                  </a:cubicBezTo>
                  <a:lnTo>
                    <a:pt x="4224" y="3692"/>
                  </a:lnTo>
                  <a:lnTo>
                    <a:pt x="4253" y="3692"/>
                  </a:lnTo>
                  <a:cubicBezTo>
                    <a:pt x="4486" y="3841"/>
                    <a:pt x="4744" y="3918"/>
                    <a:pt x="5008" y="3918"/>
                  </a:cubicBezTo>
                  <a:cubicBezTo>
                    <a:pt x="5097" y="3918"/>
                    <a:pt x="5187" y="3909"/>
                    <a:pt x="5277" y="3891"/>
                  </a:cubicBezTo>
                  <a:lnTo>
                    <a:pt x="5362" y="3876"/>
                  </a:lnTo>
                  <a:lnTo>
                    <a:pt x="5362" y="5854"/>
                  </a:lnTo>
                  <a:cubicBezTo>
                    <a:pt x="5362" y="6863"/>
                    <a:pt x="4537" y="7703"/>
                    <a:pt x="3513" y="7703"/>
                  </a:cubicBezTo>
                  <a:cubicBezTo>
                    <a:pt x="2489" y="7703"/>
                    <a:pt x="1664" y="6863"/>
                    <a:pt x="1664" y="5854"/>
                  </a:cubicBezTo>
                  <a:lnTo>
                    <a:pt x="1664" y="3819"/>
                  </a:lnTo>
                  <a:lnTo>
                    <a:pt x="1764" y="3834"/>
                  </a:lnTo>
                  <a:cubicBezTo>
                    <a:pt x="1859" y="3857"/>
                    <a:pt x="1957" y="3868"/>
                    <a:pt x="2056" y="3868"/>
                  </a:cubicBezTo>
                  <a:cubicBezTo>
                    <a:pt x="2267" y="3868"/>
                    <a:pt x="2480" y="3817"/>
                    <a:pt x="2674" y="3720"/>
                  </a:cubicBezTo>
                  <a:lnTo>
                    <a:pt x="2745" y="3677"/>
                  </a:lnTo>
                  <a:close/>
                  <a:moveTo>
                    <a:pt x="4366" y="8102"/>
                  </a:moveTo>
                  <a:lnTo>
                    <a:pt x="4366" y="8414"/>
                  </a:lnTo>
                  <a:lnTo>
                    <a:pt x="3513" y="8841"/>
                  </a:lnTo>
                  <a:lnTo>
                    <a:pt x="2659" y="8414"/>
                  </a:lnTo>
                  <a:lnTo>
                    <a:pt x="2659" y="8102"/>
                  </a:lnTo>
                  <a:cubicBezTo>
                    <a:pt x="2915" y="8201"/>
                    <a:pt x="3215" y="8257"/>
                    <a:pt x="3513" y="8257"/>
                  </a:cubicBezTo>
                  <a:cubicBezTo>
                    <a:pt x="3812" y="8257"/>
                    <a:pt x="4097" y="8201"/>
                    <a:pt x="4366" y="8102"/>
                  </a:cubicBezTo>
                  <a:close/>
                  <a:moveTo>
                    <a:pt x="2290" y="8870"/>
                  </a:moveTo>
                  <a:lnTo>
                    <a:pt x="3228" y="9325"/>
                  </a:lnTo>
                  <a:lnTo>
                    <a:pt x="3228" y="9723"/>
                  </a:lnTo>
                  <a:lnTo>
                    <a:pt x="2447" y="9964"/>
                  </a:lnTo>
                  <a:lnTo>
                    <a:pt x="1878" y="9211"/>
                  </a:lnTo>
                  <a:lnTo>
                    <a:pt x="2290" y="8870"/>
                  </a:lnTo>
                  <a:close/>
                  <a:moveTo>
                    <a:pt x="4736" y="8870"/>
                  </a:moveTo>
                  <a:lnTo>
                    <a:pt x="5149" y="9211"/>
                  </a:lnTo>
                  <a:lnTo>
                    <a:pt x="4580" y="9964"/>
                  </a:lnTo>
                  <a:lnTo>
                    <a:pt x="3797" y="9723"/>
                  </a:lnTo>
                  <a:lnTo>
                    <a:pt x="3797" y="9325"/>
                  </a:lnTo>
                  <a:lnTo>
                    <a:pt x="4736" y="8870"/>
                  </a:lnTo>
                  <a:close/>
                  <a:moveTo>
                    <a:pt x="3485" y="1"/>
                  </a:moveTo>
                  <a:cubicBezTo>
                    <a:pt x="3286" y="1"/>
                    <a:pt x="3087" y="36"/>
                    <a:pt x="2902" y="107"/>
                  </a:cubicBezTo>
                  <a:lnTo>
                    <a:pt x="2346" y="335"/>
                  </a:lnTo>
                  <a:lnTo>
                    <a:pt x="2219" y="335"/>
                  </a:lnTo>
                  <a:cubicBezTo>
                    <a:pt x="2195" y="334"/>
                    <a:pt x="2171" y="333"/>
                    <a:pt x="2146" y="333"/>
                  </a:cubicBezTo>
                  <a:cubicBezTo>
                    <a:pt x="1548" y="333"/>
                    <a:pt x="999" y="669"/>
                    <a:pt x="740" y="1202"/>
                  </a:cubicBezTo>
                  <a:lnTo>
                    <a:pt x="597" y="1316"/>
                  </a:lnTo>
                  <a:cubicBezTo>
                    <a:pt x="184" y="1701"/>
                    <a:pt x="0" y="2283"/>
                    <a:pt x="127" y="2839"/>
                  </a:cubicBezTo>
                  <a:lnTo>
                    <a:pt x="213" y="3250"/>
                  </a:lnTo>
                  <a:lnTo>
                    <a:pt x="199" y="3294"/>
                  </a:lnTo>
                  <a:cubicBezTo>
                    <a:pt x="85" y="3677"/>
                    <a:pt x="127" y="4090"/>
                    <a:pt x="313" y="4445"/>
                  </a:cubicBezTo>
                  <a:lnTo>
                    <a:pt x="427" y="4673"/>
                  </a:lnTo>
                  <a:cubicBezTo>
                    <a:pt x="270" y="4844"/>
                    <a:pt x="184" y="5071"/>
                    <a:pt x="184" y="5314"/>
                  </a:cubicBezTo>
                  <a:cubicBezTo>
                    <a:pt x="184" y="5826"/>
                    <a:pt x="597" y="6252"/>
                    <a:pt x="1110" y="6252"/>
                  </a:cubicBezTo>
                  <a:lnTo>
                    <a:pt x="1138" y="6252"/>
                  </a:lnTo>
                  <a:cubicBezTo>
                    <a:pt x="1237" y="6878"/>
                    <a:pt x="1593" y="7432"/>
                    <a:pt x="2090" y="7802"/>
                  </a:cubicBezTo>
                  <a:lnTo>
                    <a:pt x="2090" y="8329"/>
                  </a:lnTo>
                  <a:cubicBezTo>
                    <a:pt x="2048" y="8343"/>
                    <a:pt x="1991" y="8371"/>
                    <a:pt x="1948" y="8414"/>
                  </a:cubicBezTo>
                  <a:lnTo>
                    <a:pt x="1479" y="8813"/>
                  </a:lnTo>
                  <a:cubicBezTo>
                    <a:pt x="1351" y="8912"/>
                    <a:pt x="1294" y="9069"/>
                    <a:pt x="1294" y="9211"/>
                  </a:cubicBezTo>
                  <a:lnTo>
                    <a:pt x="541" y="9737"/>
                  </a:lnTo>
                  <a:cubicBezTo>
                    <a:pt x="412" y="9822"/>
                    <a:pt x="384" y="9993"/>
                    <a:pt x="469" y="10121"/>
                  </a:cubicBezTo>
                  <a:cubicBezTo>
                    <a:pt x="526" y="10207"/>
                    <a:pt x="611" y="10249"/>
                    <a:pt x="696" y="10249"/>
                  </a:cubicBezTo>
                  <a:cubicBezTo>
                    <a:pt x="753" y="10249"/>
                    <a:pt x="810" y="10235"/>
                    <a:pt x="853" y="10192"/>
                  </a:cubicBezTo>
                  <a:lnTo>
                    <a:pt x="1565" y="9723"/>
                  </a:lnTo>
                  <a:lnTo>
                    <a:pt x="2005" y="10321"/>
                  </a:lnTo>
                  <a:cubicBezTo>
                    <a:pt x="2105" y="10448"/>
                    <a:pt x="2261" y="10533"/>
                    <a:pt x="2432" y="10533"/>
                  </a:cubicBezTo>
                  <a:cubicBezTo>
                    <a:pt x="2475" y="10533"/>
                    <a:pt x="2532" y="10520"/>
                    <a:pt x="2589" y="10505"/>
                  </a:cubicBezTo>
                  <a:lnTo>
                    <a:pt x="3228" y="10306"/>
                  </a:lnTo>
                  <a:lnTo>
                    <a:pt x="3228" y="13080"/>
                  </a:lnTo>
                  <a:cubicBezTo>
                    <a:pt x="3228" y="13236"/>
                    <a:pt x="3357" y="13365"/>
                    <a:pt x="3513" y="13365"/>
                  </a:cubicBezTo>
                  <a:cubicBezTo>
                    <a:pt x="3670" y="13365"/>
                    <a:pt x="3797" y="13236"/>
                    <a:pt x="3797" y="13080"/>
                  </a:cubicBezTo>
                  <a:lnTo>
                    <a:pt x="3797" y="10306"/>
                  </a:lnTo>
                  <a:lnTo>
                    <a:pt x="4438" y="10505"/>
                  </a:lnTo>
                  <a:cubicBezTo>
                    <a:pt x="4495" y="10520"/>
                    <a:pt x="4537" y="10533"/>
                    <a:pt x="4594" y="10533"/>
                  </a:cubicBezTo>
                  <a:cubicBezTo>
                    <a:pt x="4751" y="10533"/>
                    <a:pt x="4907" y="10448"/>
                    <a:pt x="5021" y="10321"/>
                  </a:cubicBezTo>
                  <a:lnTo>
                    <a:pt x="5462" y="9723"/>
                  </a:lnTo>
                  <a:lnTo>
                    <a:pt x="5789" y="9936"/>
                  </a:lnTo>
                  <a:cubicBezTo>
                    <a:pt x="5832" y="9964"/>
                    <a:pt x="5889" y="9979"/>
                    <a:pt x="5946" y="9979"/>
                  </a:cubicBezTo>
                  <a:cubicBezTo>
                    <a:pt x="6031" y="9979"/>
                    <a:pt x="6117" y="9936"/>
                    <a:pt x="6173" y="9865"/>
                  </a:cubicBezTo>
                  <a:cubicBezTo>
                    <a:pt x="6259" y="9737"/>
                    <a:pt x="6230" y="9566"/>
                    <a:pt x="6102" y="9481"/>
                  </a:cubicBezTo>
                  <a:lnTo>
                    <a:pt x="5718" y="9211"/>
                  </a:lnTo>
                  <a:cubicBezTo>
                    <a:pt x="5732" y="9069"/>
                    <a:pt x="5675" y="8912"/>
                    <a:pt x="5548" y="8813"/>
                  </a:cubicBezTo>
                  <a:lnTo>
                    <a:pt x="5078" y="8414"/>
                  </a:lnTo>
                  <a:cubicBezTo>
                    <a:pt x="5035" y="8371"/>
                    <a:pt x="4979" y="8343"/>
                    <a:pt x="4922" y="8329"/>
                  </a:cubicBezTo>
                  <a:lnTo>
                    <a:pt x="4922" y="7802"/>
                  </a:lnTo>
                  <a:cubicBezTo>
                    <a:pt x="5434" y="7432"/>
                    <a:pt x="5775" y="6878"/>
                    <a:pt x="5889" y="6252"/>
                  </a:cubicBezTo>
                  <a:lnTo>
                    <a:pt x="5903" y="6252"/>
                  </a:lnTo>
                  <a:cubicBezTo>
                    <a:pt x="6429" y="6252"/>
                    <a:pt x="6841" y="5826"/>
                    <a:pt x="6841" y="5314"/>
                  </a:cubicBezTo>
                  <a:cubicBezTo>
                    <a:pt x="6841" y="5043"/>
                    <a:pt x="6728" y="4815"/>
                    <a:pt x="6557" y="4644"/>
                  </a:cubicBezTo>
                  <a:lnTo>
                    <a:pt x="6657" y="4445"/>
                  </a:lnTo>
                  <a:cubicBezTo>
                    <a:pt x="6841" y="4090"/>
                    <a:pt x="6885" y="3677"/>
                    <a:pt x="6756" y="3294"/>
                  </a:cubicBezTo>
                  <a:lnTo>
                    <a:pt x="6756" y="3250"/>
                  </a:lnTo>
                  <a:lnTo>
                    <a:pt x="6841" y="2839"/>
                  </a:lnTo>
                  <a:cubicBezTo>
                    <a:pt x="6970" y="2283"/>
                    <a:pt x="6785" y="1701"/>
                    <a:pt x="6373" y="1316"/>
                  </a:cubicBezTo>
                  <a:lnTo>
                    <a:pt x="6230" y="1202"/>
                  </a:lnTo>
                  <a:cubicBezTo>
                    <a:pt x="5970" y="669"/>
                    <a:pt x="5422" y="333"/>
                    <a:pt x="4824" y="333"/>
                  </a:cubicBezTo>
                  <a:cubicBezTo>
                    <a:pt x="4799" y="333"/>
                    <a:pt x="4775" y="334"/>
                    <a:pt x="4751" y="335"/>
                  </a:cubicBezTo>
                  <a:lnTo>
                    <a:pt x="4622" y="335"/>
                  </a:lnTo>
                  <a:lnTo>
                    <a:pt x="4068" y="107"/>
                  </a:lnTo>
                  <a:cubicBezTo>
                    <a:pt x="3883" y="36"/>
                    <a:pt x="3684" y="1"/>
                    <a:pt x="3485"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80" name="Google Shape;2937;p46">
              <a:extLst>
                <a:ext uri="{FF2B5EF4-FFF2-40B4-BE49-F238E27FC236}">
                  <a16:creationId xmlns:a16="http://schemas.microsoft.com/office/drawing/2014/main" id="{CD48FED9-F8F2-70C2-D73D-EAC2A9DFDD52}"/>
                </a:ext>
              </a:extLst>
            </p:cNvPr>
            <p:cNvSpPr/>
            <p:nvPr/>
          </p:nvSpPr>
          <p:spPr>
            <a:xfrm>
              <a:off x="5038622" y="4310038"/>
              <a:ext cx="13900" cy="41975"/>
            </a:xfrm>
            <a:custGeom>
              <a:avLst/>
              <a:gdLst/>
              <a:ahLst/>
              <a:cxnLst/>
              <a:rect l="l" t="t" r="r" b="b"/>
              <a:pathLst>
                <a:path w="556" h="1679" extrusionOk="0">
                  <a:moveTo>
                    <a:pt x="285" y="0"/>
                  </a:moveTo>
                  <a:cubicBezTo>
                    <a:pt x="129" y="0"/>
                    <a:pt x="1" y="114"/>
                    <a:pt x="1" y="270"/>
                  </a:cubicBezTo>
                  <a:lnTo>
                    <a:pt x="1" y="1394"/>
                  </a:lnTo>
                  <a:cubicBezTo>
                    <a:pt x="1" y="1550"/>
                    <a:pt x="129" y="1679"/>
                    <a:pt x="285" y="1679"/>
                  </a:cubicBezTo>
                  <a:cubicBezTo>
                    <a:pt x="427" y="1679"/>
                    <a:pt x="556" y="1550"/>
                    <a:pt x="556" y="1394"/>
                  </a:cubicBezTo>
                  <a:lnTo>
                    <a:pt x="556" y="270"/>
                  </a:lnTo>
                  <a:cubicBezTo>
                    <a:pt x="556" y="114"/>
                    <a:pt x="427" y="0"/>
                    <a:pt x="28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81" name="Google Shape;2938;p46">
              <a:extLst>
                <a:ext uri="{FF2B5EF4-FFF2-40B4-BE49-F238E27FC236}">
                  <a16:creationId xmlns:a16="http://schemas.microsoft.com/office/drawing/2014/main" id="{D1368B12-4109-2FA6-A281-9585342364D8}"/>
                </a:ext>
              </a:extLst>
            </p:cNvPr>
            <p:cNvSpPr/>
            <p:nvPr/>
          </p:nvSpPr>
          <p:spPr>
            <a:xfrm>
              <a:off x="5168072" y="4310038"/>
              <a:ext cx="14250" cy="41975"/>
            </a:xfrm>
            <a:custGeom>
              <a:avLst/>
              <a:gdLst/>
              <a:ahLst/>
              <a:cxnLst/>
              <a:rect l="l" t="t" r="r" b="b"/>
              <a:pathLst>
                <a:path w="570" h="1679" extrusionOk="0">
                  <a:moveTo>
                    <a:pt x="285" y="0"/>
                  </a:moveTo>
                  <a:cubicBezTo>
                    <a:pt x="129" y="0"/>
                    <a:pt x="0" y="114"/>
                    <a:pt x="0" y="270"/>
                  </a:cubicBezTo>
                  <a:lnTo>
                    <a:pt x="0" y="1394"/>
                  </a:lnTo>
                  <a:cubicBezTo>
                    <a:pt x="0" y="1550"/>
                    <a:pt x="129" y="1679"/>
                    <a:pt x="285" y="1679"/>
                  </a:cubicBezTo>
                  <a:cubicBezTo>
                    <a:pt x="442" y="1679"/>
                    <a:pt x="569" y="1550"/>
                    <a:pt x="569" y="1394"/>
                  </a:cubicBezTo>
                  <a:lnTo>
                    <a:pt x="569" y="270"/>
                  </a:lnTo>
                  <a:cubicBezTo>
                    <a:pt x="569" y="114"/>
                    <a:pt x="442" y="0"/>
                    <a:pt x="28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82" name="Google Shape;2939;p46">
              <a:extLst>
                <a:ext uri="{FF2B5EF4-FFF2-40B4-BE49-F238E27FC236}">
                  <a16:creationId xmlns:a16="http://schemas.microsoft.com/office/drawing/2014/main" id="{09200EB6-93E4-EE34-FBF0-C9E5B8F21494}"/>
                </a:ext>
              </a:extLst>
            </p:cNvPr>
            <p:cNvSpPr/>
            <p:nvPr/>
          </p:nvSpPr>
          <p:spPr>
            <a:xfrm>
              <a:off x="5012297" y="4363888"/>
              <a:ext cx="91075" cy="122175"/>
            </a:xfrm>
            <a:custGeom>
              <a:avLst/>
              <a:gdLst/>
              <a:ahLst/>
              <a:cxnLst/>
              <a:rect l="l" t="t" r="r" b="b"/>
              <a:pathLst>
                <a:path w="3643" h="4887" extrusionOk="0">
                  <a:moveTo>
                    <a:pt x="1765" y="634"/>
                  </a:moveTo>
                  <a:lnTo>
                    <a:pt x="2690" y="1544"/>
                  </a:lnTo>
                  <a:lnTo>
                    <a:pt x="2391" y="1544"/>
                  </a:lnTo>
                  <a:cubicBezTo>
                    <a:pt x="2235" y="1544"/>
                    <a:pt x="2106" y="1672"/>
                    <a:pt x="2106" y="1829"/>
                  </a:cubicBezTo>
                  <a:lnTo>
                    <a:pt x="2106" y="1971"/>
                  </a:lnTo>
                  <a:cubicBezTo>
                    <a:pt x="2106" y="2711"/>
                    <a:pt x="2305" y="3422"/>
                    <a:pt x="2675" y="4033"/>
                  </a:cubicBezTo>
                  <a:cubicBezTo>
                    <a:pt x="1922" y="3650"/>
                    <a:pt x="1423" y="2853"/>
                    <a:pt x="1423" y="2000"/>
                  </a:cubicBezTo>
                  <a:lnTo>
                    <a:pt x="1423" y="1829"/>
                  </a:lnTo>
                  <a:cubicBezTo>
                    <a:pt x="1423" y="1672"/>
                    <a:pt x="1296" y="1544"/>
                    <a:pt x="1139" y="1544"/>
                  </a:cubicBezTo>
                  <a:lnTo>
                    <a:pt x="841" y="1544"/>
                  </a:lnTo>
                  <a:lnTo>
                    <a:pt x="1765" y="634"/>
                  </a:lnTo>
                  <a:close/>
                  <a:moveTo>
                    <a:pt x="1765" y="0"/>
                  </a:moveTo>
                  <a:cubicBezTo>
                    <a:pt x="1669" y="0"/>
                    <a:pt x="1573" y="36"/>
                    <a:pt x="1495" y="107"/>
                  </a:cubicBezTo>
                  <a:lnTo>
                    <a:pt x="130" y="1473"/>
                  </a:lnTo>
                  <a:cubicBezTo>
                    <a:pt x="29" y="1573"/>
                    <a:pt x="1" y="1729"/>
                    <a:pt x="58" y="1871"/>
                  </a:cubicBezTo>
                  <a:cubicBezTo>
                    <a:pt x="115" y="2013"/>
                    <a:pt x="243" y="2113"/>
                    <a:pt x="399" y="2113"/>
                  </a:cubicBezTo>
                  <a:lnTo>
                    <a:pt x="869" y="2113"/>
                  </a:lnTo>
                  <a:cubicBezTo>
                    <a:pt x="911" y="3151"/>
                    <a:pt x="1524" y="4105"/>
                    <a:pt x="2462" y="4560"/>
                  </a:cubicBezTo>
                  <a:lnTo>
                    <a:pt x="3073" y="4844"/>
                  </a:lnTo>
                  <a:cubicBezTo>
                    <a:pt x="3130" y="4873"/>
                    <a:pt x="3187" y="4887"/>
                    <a:pt x="3244" y="4887"/>
                  </a:cubicBezTo>
                  <a:cubicBezTo>
                    <a:pt x="3344" y="4887"/>
                    <a:pt x="3458" y="4844"/>
                    <a:pt x="3529" y="4744"/>
                  </a:cubicBezTo>
                  <a:cubicBezTo>
                    <a:pt x="3642" y="4617"/>
                    <a:pt x="3642" y="4431"/>
                    <a:pt x="3543" y="4289"/>
                  </a:cubicBezTo>
                  <a:lnTo>
                    <a:pt x="3329" y="3991"/>
                  </a:lnTo>
                  <a:cubicBezTo>
                    <a:pt x="2918" y="3436"/>
                    <a:pt x="2690" y="2796"/>
                    <a:pt x="2675" y="2113"/>
                  </a:cubicBezTo>
                  <a:lnTo>
                    <a:pt x="3130" y="2113"/>
                  </a:lnTo>
                  <a:cubicBezTo>
                    <a:pt x="3287" y="2113"/>
                    <a:pt x="3415" y="2013"/>
                    <a:pt x="3472" y="1871"/>
                  </a:cubicBezTo>
                  <a:cubicBezTo>
                    <a:pt x="3529" y="1729"/>
                    <a:pt x="3500" y="1573"/>
                    <a:pt x="3401" y="1473"/>
                  </a:cubicBezTo>
                  <a:lnTo>
                    <a:pt x="2036" y="107"/>
                  </a:lnTo>
                  <a:cubicBezTo>
                    <a:pt x="1957" y="36"/>
                    <a:pt x="1861" y="0"/>
                    <a:pt x="176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83" name="Google Shape;2940;p46">
              <a:extLst>
                <a:ext uri="{FF2B5EF4-FFF2-40B4-BE49-F238E27FC236}">
                  <a16:creationId xmlns:a16="http://schemas.microsoft.com/office/drawing/2014/main" id="{D800B0EA-434E-B1B3-B928-EB107C03523B}"/>
                </a:ext>
              </a:extLst>
            </p:cNvPr>
            <p:cNvSpPr/>
            <p:nvPr/>
          </p:nvSpPr>
          <p:spPr>
            <a:xfrm>
              <a:off x="5256622" y="4033913"/>
              <a:ext cx="91400" cy="122150"/>
            </a:xfrm>
            <a:custGeom>
              <a:avLst/>
              <a:gdLst/>
              <a:ahLst/>
              <a:cxnLst/>
              <a:rect l="l" t="t" r="r" b="b"/>
              <a:pathLst>
                <a:path w="3656" h="4886" extrusionOk="0">
                  <a:moveTo>
                    <a:pt x="411" y="1"/>
                  </a:moveTo>
                  <a:cubicBezTo>
                    <a:pt x="301" y="1"/>
                    <a:pt x="196" y="49"/>
                    <a:pt x="128" y="134"/>
                  </a:cubicBezTo>
                  <a:cubicBezTo>
                    <a:pt x="14" y="277"/>
                    <a:pt x="1" y="462"/>
                    <a:pt x="115" y="604"/>
                  </a:cubicBezTo>
                  <a:lnTo>
                    <a:pt x="327" y="903"/>
                  </a:lnTo>
                  <a:cubicBezTo>
                    <a:pt x="726" y="1443"/>
                    <a:pt x="953" y="2097"/>
                    <a:pt x="982" y="2780"/>
                  </a:cubicBezTo>
                  <a:lnTo>
                    <a:pt x="526" y="2780"/>
                  </a:lnTo>
                  <a:cubicBezTo>
                    <a:pt x="371" y="2780"/>
                    <a:pt x="228" y="2865"/>
                    <a:pt x="171" y="3008"/>
                  </a:cubicBezTo>
                  <a:cubicBezTo>
                    <a:pt x="115" y="3150"/>
                    <a:pt x="143" y="3321"/>
                    <a:pt x="257" y="3421"/>
                  </a:cubicBezTo>
                  <a:lnTo>
                    <a:pt x="1622" y="4786"/>
                  </a:lnTo>
                  <a:cubicBezTo>
                    <a:pt x="1693" y="4857"/>
                    <a:pt x="1793" y="4885"/>
                    <a:pt x="1892" y="4885"/>
                  </a:cubicBezTo>
                  <a:cubicBezTo>
                    <a:pt x="1977" y="4885"/>
                    <a:pt x="2077" y="4857"/>
                    <a:pt x="2148" y="4786"/>
                  </a:cubicBezTo>
                  <a:lnTo>
                    <a:pt x="3514" y="3421"/>
                  </a:lnTo>
                  <a:cubicBezTo>
                    <a:pt x="3627" y="3321"/>
                    <a:pt x="3656" y="3150"/>
                    <a:pt x="3599" y="3008"/>
                  </a:cubicBezTo>
                  <a:cubicBezTo>
                    <a:pt x="3542" y="2865"/>
                    <a:pt x="3400" y="2780"/>
                    <a:pt x="3258" y="2780"/>
                  </a:cubicBezTo>
                  <a:lnTo>
                    <a:pt x="2789" y="2780"/>
                  </a:lnTo>
                  <a:cubicBezTo>
                    <a:pt x="2774" y="2609"/>
                    <a:pt x="2760" y="2439"/>
                    <a:pt x="2717" y="2283"/>
                  </a:cubicBezTo>
                  <a:cubicBezTo>
                    <a:pt x="2693" y="2150"/>
                    <a:pt x="2588" y="2059"/>
                    <a:pt x="2462" y="2059"/>
                  </a:cubicBezTo>
                  <a:cubicBezTo>
                    <a:pt x="2439" y="2059"/>
                    <a:pt x="2415" y="2062"/>
                    <a:pt x="2390" y="2069"/>
                  </a:cubicBezTo>
                  <a:cubicBezTo>
                    <a:pt x="2233" y="2097"/>
                    <a:pt x="2148" y="2254"/>
                    <a:pt x="2176" y="2397"/>
                  </a:cubicBezTo>
                  <a:cubicBezTo>
                    <a:pt x="2205" y="2567"/>
                    <a:pt x="2233" y="2723"/>
                    <a:pt x="2233" y="2894"/>
                  </a:cubicBezTo>
                  <a:lnTo>
                    <a:pt x="2233" y="3065"/>
                  </a:lnTo>
                  <a:cubicBezTo>
                    <a:pt x="2233" y="3207"/>
                    <a:pt x="2362" y="3335"/>
                    <a:pt x="2504" y="3335"/>
                  </a:cubicBezTo>
                  <a:lnTo>
                    <a:pt x="2802" y="3335"/>
                  </a:lnTo>
                  <a:lnTo>
                    <a:pt x="1892" y="4259"/>
                  </a:lnTo>
                  <a:lnTo>
                    <a:pt x="968" y="3335"/>
                  </a:lnTo>
                  <a:lnTo>
                    <a:pt x="1266" y="3335"/>
                  </a:lnTo>
                  <a:cubicBezTo>
                    <a:pt x="1423" y="3335"/>
                    <a:pt x="1551" y="3207"/>
                    <a:pt x="1551" y="3065"/>
                  </a:cubicBezTo>
                  <a:lnTo>
                    <a:pt x="1551" y="2909"/>
                  </a:lnTo>
                  <a:cubicBezTo>
                    <a:pt x="1551" y="2183"/>
                    <a:pt x="1351" y="1472"/>
                    <a:pt x="968" y="860"/>
                  </a:cubicBezTo>
                  <a:lnTo>
                    <a:pt x="968" y="860"/>
                  </a:lnTo>
                  <a:cubicBezTo>
                    <a:pt x="1252" y="988"/>
                    <a:pt x="1494" y="1187"/>
                    <a:pt x="1693" y="1429"/>
                  </a:cubicBezTo>
                  <a:cubicBezTo>
                    <a:pt x="1748" y="1492"/>
                    <a:pt x="1824" y="1524"/>
                    <a:pt x="1903" y="1524"/>
                  </a:cubicBezTo>
                  <a:cubicBezTo>
                    <a:pt x="1967" y="1524"/>
                    <a:pt x="2034" y="1502"/>
                    <a:pt x="2091" y="1458"/>
                  </a:cubicBezTo>
                  <a:cubicBezTo>
                    <a:pt x="2205" y="1358"/>
                    <a:pt x="2220" y="1187"/>
                    <a:pt x="2120" y="1060"/>
                  </a:cubicBezTo>
                  <a:cubicBezTo>
                    <a:pt x="1864" y="760"/>
                    <a:pt x="1551" y="504"/>
                    <a:pt x="1181" y="334"/>
                  </a:cubicBezTo>
                  <a:lnTo>
                    <a:pt x="570" y="35"/>
                  </a:lnTo>
                  <a:cubicBezTo>
                    <a:pt x="518" y="12"/>
                    <a:pt x="464" y="1"/>
                    <a:pt x="411"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984" name="Google Shape;2941;p46">
              <a:extLst>
                <a:ext uri="{FF2B5EF4-FFF2-40B4-BE49-F238E27FC236}">
                  <a16:creationId xmlns:a16="http://schemas.microsoft.com/office/drawing/2014/main" id="{FB6A420F-C298-B30B-FF94-716292D532EF}"/>
                </a:ext>
              </a:extLst>
            </p:cNvPr>
            <p:cNvSpPr/>
            <p:nvPr/>
          </p:nvSpPr>
          <p:spPr>
            <a:xfrm>
              <a:off x="5159197" y="4167013"/>
              <a:ext cx="196325" cy="331150"/>
            </a:xfrm>
            <a:custGeom>
              <a:avLst/>
              <a:gdLst/>
              <a:ahLst/>
              <a:cxnLst/>
              <a:rect l="l" t="t" r="r" b="b"/>
              <a:pathLst>
                <a:path w="7853" h="13246" extrusionOk="0">
                  <a:moveTo>
                    <a:pt x="3959" y="564"/>
                  </a:moveTo>
                  <a:cubicBezTo>
                    <a:pt x="4152" y="564"/>
                    <a:pt x="4346" y="590"/>
                    <a:pt x="4537" y="642"/>
                  </a:cubicBezTo>
                  <a:lnTo>
                    <a:pt x="4609" y="671"/>
                  </a:lnTo>
                  <a:cubicBezTo>
                    <a:pt x="5093" y="799"/>
                    <a:pt x="5491" y="1126"/>
                    <a:pt x="5732" y="1568"/>
                  </a:cubicBezTo>
                  <a:cubicBezTo>
                    <a:pt x="5889" y="1866"/>
                    <a:pt x="5960" y="2193"/>
                    <a:pt x="5946" y="2520"/>
                  </a:cubicBezTo>
                  <a:lnTo>
                    <a:pt x="5789" y="2378"/>
                  </a:lnTo>
                  <a:cubicBezTo>
                    <a:pt x="5700" y="2303"/>
                    <a:pt x="5587" y="2264"/>
                    <a:pt x="5475" y="2264"/>
                  </a:cubicBezTo>
                  <a:cubicBezTo>
                    <a:pt x="5373" y="2264"/>
                    <a:pt x="5273" y="2296"/>
                    <a:pt x="5192" y="2364"/>
                  </a:cubicBezTo>
                  <a:lnTo>
                    <a:pt x="4950" y="2563"/>
                  </a:lnTo>
                  <a:lnTo>
                    <a:pt x="3598" y="2563"/>
                  </a:lnTo>
                  <a:cubicBezTo>
                    <a:pt x="2703" y="2563"/>
                    <a:pt x="1992" y="3288"/>
                    <a:pt x="1992" y="4170"/>
                  </a:cubicBezTo>
                  <a:lnTo>
                    <a:pt x="1992" y="4227"/>
                  </a:lnTo>
                  <a:cubicBezTo>
                    <a:pt x="1920" y="4227"/>
                    <a:pt x="1863" y="4242"/>
                    <a:pt x="1793" y="4255"/>
                  </a:cubicBezTo>
                  <a:cubicBezTo>
                    <a:pt x="1493" y="3373"/>
                    <a:pt x="1593" y="2393"/>
                    <a:pt x="2091" y="1596"/>
                  </a:cubicBezTo>
                  <a:cubicBezTo>
                    <a:pt x="2497" y="941"/>
                    <a:pt x="3217" y="564"/>
                    <a:pt x="3959" y="564"/>
                  </a:cubicBezTo>
                  <a:close/>
                  <a:moveTo>
                    <a:pt x="6430" y="1824"/>
                  </a:moveTo>
                  <a:lnTo>
                    <a:pt x="6430" y="1824"/>
                  </a:lnTo>
                  <a:cubicBezTo>
                    <a:pt x="6927" y="2051"/>
                    <a:pt x="7240" y="2592"/>
                    <a:pt x="7169" y="3161"/>
                  </a:cubicBezTo>
                  <a:lnTo>
                    <a:pt x="7012" y="4255"/>
                  </a:lnTo>
                  <a:cubicBezTo>
                    <a:pt x="6942" y="4242"/>
                    <a:pt x="6870" y="4242"/>
                    <a:pt x="6813" y="4227"/>
                  </a:cubicBezTo>
                  <a:cubicBezTo>
                    <a:pt x="6813" y="3787"/>
                    <a:pt x="6671" y="3373"/>
                    <a:pt x="6430" y="3032"/>
                  </a:cubicBezTo>
                  <a:cubicBezTo>
                    <a:pt x="6529" y="2634"/>
                    <a:pt x="6529" y="2222"/>
                    <a:pt x="6430" y="1824"/>
                  </a:cubicBezTo>
                  <a:close/>
                  <a:moveTo>
                    <a:pt x="1992" y="4796"/>
                  </a:moveTo>
                  <a:lnTo>
                    <a:pt x="1992" y="5550"/>
                  </a:lnTo>
                  <a:cubicBezTo>
                    <a:pt x="1778" y="5536"/>
                    <a:pt x="1622" y="5380"/>
                    <a:pt x="1622" y="5166"/>
                  </a:cubicBezTo>
                  <a:cubicBezTo>
                    <a:pt x="1622" y="4967"/>
                    <a:pt x="1778" y="4796"/>
                    <a:pt x="1992" y="4796"/>
                  </a:cubicBezTo>
                  <a:close/>
                  <a:moveTo>
                    <a:pt x="6813" y="4796"/>
                  </a:moveTo>
                  <a:cubicBezTo>
                    <a:pt x="7012" y="4796"/>
                    <a:pt x="7169" y="4967"/>
                    <a:pt x="7169" y="5166"/>
                  </a:cubicBezTo>
                  <a:cubicBezTo>
                    <a:pt x="7169" y="5380"/>
                    <a:pt x="7012" y="5536"/>
                    <a:pt x="6813" y="5550"/>
                  </a:cubicBezTo>
                  <a:lnTo>
                    <a:pt x="6813" y="4796"/>
                  </a:lnTo>
                  <a:close/>
                  <a:moveTo>
                    <a:pt x="5476" y="2848"/>
                  </a:moveTo>
                  <a:lnTo>
                    <a:pt x="5704" y="3047"/>
                  </a:lnTo>
                  <a:cubicBezTo>
                    <a:pt x="6045" y="3345"/>
                    <a:pt x="6244" y="3772"/>
                    <a:pt x="6244" y="4227"/>
                  </a:cubicBezTo>
                  <a:lnTo>
                    <a:pt x="6244" y="5706"/>
                  </a:lnTo>
                  <a:cubicBezTo>
                    <a:pt x="6244" y="6730"/>
                    <a:pt x="5419" y="7555"/>
                    <a:pt x="4395" y="7555"/>
                  </a:cubicBezTo>
                  <a:cubicBezTo>
                    <a:pt x="3371" y="7555"/>
                    <a:pt x="2546" y="6730"/>
                    <a:pt x="2546" y="5706"/>
                  </a:cubicBezTo>
                  <a:lnTo>
                    <a:pt x="2546" y="4170"/>
                  </a:lnTo>
                  <a:cubicBezTo>
                    <a:pt x="2546" y="3587"/>
                    <a:pt x="3016" y="3117"/>
                    <a:pt x="3598" y="3117"/>
                  </a:cubicBezTo>
                  <a:lnTo>
                    <a:pt x="5049" y="3117"/>
                  </a:lnTo>
                  <a:cubicBezTo>
                    <a:pt x="5121" y="3117"/>
                    <a:pt x="5178" y="3089"/>
                    <a:pt x="5235" y="3061"/>
                  </a:cubicBezTo>
                  <a:lnTo>
                    <a:pt x="5476" y="2848"/>
                  </a:lnTo>
                  <a:close/>
                  <a:moveTo>
                    <a:pt x="5248" y="7954"/>
                  </a:moveTo>
                  <a:lnTo>
                    <a:pt x="5248" y="8281"/>
                  </a:lnTo>
                  <a:lnTo>
                    <a:pt x="4395" y="8693"/>
                  </a:lnTo>
                  <a:lnTo>
                    <a:pt x="3542" y="8281"/>
                  </a:lnTo>
                  <a:lnTo>
                    <a:pt x="3542" y="7954"/>
                  </a:lnTo>
                  <a:cubicBezTo>
                    <a:pt x="3812" y="8068"/>
                    <a:pt x="4097" y="8124"/>
                    <a:pt x="4395" y="8124"/>
                  </a:cubicBezTo>
                  <a:cubicBezTo>
                    <a:pt x="4694" y="8124"/>
                    <a:pt x="4992" y="8068"/>
                    <a:pt x="5248" y="7954"/>
                  </a:cubicBezTo>
                  <a:close/>
                  <a:moveTo>
                    <a:pt x="3172" y="8722"/>
                  </a:moveTo>
                  <a:lnTo>
                    <a:pt x="4111" y="9192"/>
                  </a:lnTo>
                  <a:lnTo>
                    <a:pt x="4111" y="9575"/>
                  </a:lnTo>
                  <a:lnTo>
                    <a:pt x="3329" y="9818"/>
                  </a:lnTo>
                  <a:lnTo>
                    <a:pt x="2760" y="9063"/>
                  </a:lnTo>
                  <a:lnTo>
                    <a:pt x="3172" y="8722"/>
                  </a:lnTo>
                  <a:close/>
                  <a:moveTo>
                    <a:pt x="5618" y="8722"/>
                  </a:moveTo>
                  <a:lnTo>
                    <a:pt x="6031" y="9063"/>
                  </a:lnTo>
                  <a:lnTo>
                    <a:pt x="5462" y="9818"/>
                  </a:lnTo>
                  <a:lnTo>
                    <a:pt x="4679" y="9575"/>
                  </a:lnTo>
                  <a:lnTo>
                    <a:pt x="4679" y="9192"/>
                  </a:lnTo>
                  <a:lnTo>
                    <a:pt x="5618" y="8722"/>
                  </a:lnTo>
                  <a:close/>
                  <a:moveTo>
                    <a:pt x="4395" y="10087"/>
                  </a:moveTo>
                  <a:lnTo>
                    <a:pt x="4822" y="10216"/>
                  </a:lnTo>
                  <a:lnTo>
                    <a:pt x="4708" y="10614"/>
                  </a:lnTo>
                  <a:lnTo>
                    <a:pt x="4082" y="10614"/>
                  </a:lnTo>
                  <a:lnTo>
                    <a:pt x="3983" y="10216"/>
                  </a:lnTo>
                  <a:lnTo>
                    <a:pt x="4395" y="10087"/>
                  </a:lnTo>
                  <a:close/>
                  <a:moveTo>
                    <a:pt x="3958" y="1"/>
                  </a:moveTo>
                  <a:cubicBezTo>
                    <a:pt x="3027" y="1"/>
                    <a:pt x="2125" y="475"/>
                    <a:pt x="1607" y="1297"/>
                  </a:cubicBezTo>
                  <a:cubicBezTo>
                    <a:pt x="1010" y="2264"/>
                    <a:pt x="896" y="3474"/>
                    <a:pt x="1309" y="4540"/>
                  </a:cubicBezTo>
                  <a:cubicBezTo>
                    <a:pt x="1152" y="4711"/>
                    <a:pt x="1066" y="4925"/>
                    <a:pt x="1066" y="5166"/>
                  </a:cubicBezTo>
                  <a:cubicBezTo>
                    <a:pt x="1066" y="5693"/>
                    <a:pt x="1480" y="6105"/>
                    <a:pt x="2005" y="6105"/>
                  </a:cubicBezTo>
                  <a:lnTo>
                    <a:pt x="2020" y="6105"/>
                  </a:lnTo>
                  <a:cubicBezTo>
                    <a:pt x="2119" y="6745"/>
                    <a:pt x="2475" y="7299"/>
                    <a:pt x="2973" y="7656"/>
                  </a:cubicBezTo>
                  <a:lnTo>
                    <a:pt x="2973" y="8181"/>
                  </a:lnTo>
                  <a:cubicBezTo>
                    <a:pt x="2930" y="8210"/>
                    <a:pt x="2874" y="8238"/>
                    <a:pt x="2830" y="8267"/>
                  </a:cubicBezTo>
                  <a:lnTo>
                    <a:pt x="2361" y="8680"/>
                  </a:lnTo>
                  <a:cubicBezTo>
                    <a:pt x="2233" y="8779"/>
                    <a:pt x="2176" y="8921"/>
                    <a:pt x="2191" y="9078"/>
                  </a:cubicBezTo>
                  <a:lnTo>
                    <a:pt x="1024" y="9875"/>
                  </a:lnTo>
                  <a:cubicBezTo>
                    <a:pt x="384" y="10315"/>
                    <a:pt x="0" y="11041"/>
                    <a:pt x="0" y="11809"/>
                  </a:cubicBezTo>
                  <a:lnTo>
                    <a:pt x="0" y="12961"/>
                  </a:lnTo>
                  <a:cubicBezTo>
                    <a:pt x="0" y="13118"/>
                    <a:pt x="128" y="13245"/>
                    <a:pt x="285" y="13245"/>
                  </a:cubicBezTo>
                  <a:cubicBezTo>
                    <a:pt x="441" y="13245"/>
                    <a:pt x="554" y="13118"/>
                    <a:pt x="554" y="12961"/>
                  </a:cubicBezTo>
                  <a:lnTo>
                    <a:pt x="554" y="11809"/>
                  </a:lnTo>
                  <a:cubicBezTo>
                    <a:pt x="554" y="11225"/>
                    <a:pt x="854" y="10671"/>
                    <a:pt x="1337" y="10330"/>
                  </a:cubicBezTo>
                  <a:lnTo>
                    <a:pt x="2447" y="9575"/>
                  </a:lnTo>
                  <a:lnTo>
                    <a:pt x="2887" y="10173"/>
                  </a:lnTo>
                  <a:cubicBezTo>
                    <a:pt x="3001" y="10315"/>
                    <a:pt x="3158" y="10387"/>
                    <a:pt x="3314" y="10387"/>
                  </a:cubicBezTo>
                  <a:cubicBezTo>
                    <a:pt x="3357" y="10387"/>
                    <a:pt x="3399" y="10387"/>
                    <a:pt x="3443" y="10372"/>
                  </a:cubicBezTo>
                  <a:lnTo>
                    <a:pt x="3556" y="10799"/>
                  </a:lnTo>
                  <a:cubicBezTo>
                    <a:pt x="3570" y="10870"/>
                    <a:pt x="3613" y="10941"/>
                    <a:pt x="3655" y="10998"/>
                  </a:cubicBezTo>
                  <a:lnTo>
                    <a:pt x="3386" y="12932"/>
                  </a:lnTo>
                  <a:cubicBezTo>
                    <a:pt x="3371" y="13075"/>
                    <a:pt x="3471" y="13217"/>
                    <a:pt x="3627" y="13245"/>
                  </a:cubicBezTo>
                  <a:lnTo>
                    <a:pt x="3670" y="13245"/>
                  </a:lnTo>
                  <a:cubicBezTo>
                    <a:pt x="3798" y="13245"/>
                    <a:pt x="3926" y="13146"/>
                    <a:pt x="3940" y="13004"/>
                  </a:cubicBezTo>
                  <a:lnTo>
                    <a:pt x="4196" y="11168"/>
                  </a:lnTo>
                  <a:lnTo>
                    <a:pt x="4594" y="11168"/>
                  </a:lnTo>
                  <a:lnTo>
                    <a:pt x="4850" y="13004"/>
                  </a:lnTo>
                  <a:cubicBezTo>
                    <a:pt x="4879" y="13146"/>
                    <a:pt x="4992" y="13245"/>
                    <a:pt x="5135" y="13245"/>
                  </a:cubicBezTo>
                  <a:lnTo>
                    <a:pt x="5163" y="13245"/>
                  </a:lnTo>
                  <a:cubicBezTo>
                    <a:pt x="5320" y="13217"/>
                    <a:pt x="5434" y="13075"/>
                    <a:pt x="5406" y="12932"/>
                  </a:cubicBezTo>
                  <a:lnTo>
                    <a:pt x="5135" y="10998"/>
                  </a:lnTo>
                  <a:cubicBezTo>
                    <a:pt x="5192" y="10941"/>
                    <a:pt x="5220" y="10870"/>
                    <a:pt x="5248" y="10799"/>
                  </a:cubicBezTo>
                  <a:lnTo>
                    <a:pt x="5349" y="10372"/>
                  </a:lnTo>
                  <a:cubicBezTo>
                    <a:pt x="5391" y="10387"/>
                    <a:pt x="5434" y="10387"/>
                    <a:pt x="5476" y="10387"/>
                  </a:cubicBezTo>
                  <a:cubicBezTo>
                    <a:pt x="5647" y="10387"/>
                    <a:pt x="5804" y="10315"/>
                    <a:pt x="5903" y="10173"/>
                  </a:cubicBezTo>
                  <a:lnTo>
                    <a:pt x="6344" y="9575"/>
                  </a:lnTo>
                  <a:lnTo>
                    <a:pt x="6856" y="9931"/>
                  </a:lnTo>
                  <a:cubicBezTo>
                    <a:pt x="6913" y="9960"/>
                    <a:pt x="6970" y="9974"/>
                    <a:pt x="7027" y="9974"/>
                  </a:cubicBezTo>
                  <a:cubicBezTo>
                    <a:pt x="7112" y="9974"/>
                    <a:pt x="7198" y="9931"/>
                    <a:pt x="7255" y="9860"/>
                  </a:cubicBezTo>
                  <a:cubicBezTo>
                    <a:pt x="7340" y="9732"/>
                    <a:pt x="7312" y="9547"/>
                    <a:pt x="7183" y="9462"/>
                  </a:cubicBezTo>
                  <a:lnTo>
                    <a:pt x="6614" y="9078"/>
                  </a:lnTo>
                  <a:cubicBezTo>
                    <a:pt x="6614" y="8921"/>
                    <a:pt x="6557" y="8779"/>
                    <a:pt x="6430" y="8680"/>
                  </a:cubicBezTo>
                  <a:lnTo>
                    <a:pt x="5960" y="8267"/>
                  </a:lnTo>
                  <a:cubicBezTo>
                    <a:pt x="5918" y="8238"/>
                    <a:pt x="5861" y="8210"/>
                    <a:pt x="5817" y="8181"/>
                  </a:cubicBezTo>
                  <a:lnTo>
                    <a:pt x="5817" y="7656"/>
                  </a:lnTo>
                  <a:cubicBezTo>
                    <a:pt x="6316" y="7299"/>
                    <a:pt x="6671" y="6745"/>
                    <a:pt x="6771" y="6105"/>
                  </a:cubicBezTo>
                  <a:lnTo>
                    <a:pt x="6800" y="6105"/>
                  </a:lnTo>
                  <a:cubicBezTo>
                    <a:pt x="7312" y="6105"/>
                    <a:pt x="7724" y="5693"/>
                    <a:pt x="7724" y="5166"/>
                  </a:cubicBezTo>
                  <a:cubicBezTo>
                    <a:pt x="7724" y="4953"/>
                    <a:pt x="7653" y="4754"/>
                    <a:pt x="7524" y="4597"/>
                  </a:cubicBezTo>
                  <a:lnTo>
                    <a:pt x="7724" y="3231"/>
                  </a:lnTo>
                  <a:cubicBezTo>
                    <a:pt x="7852" y="2250"/>
                    <a:pt x="7169" y="1325"/>
                    <a:pt x="6187" y="1183"/>
                  </a:cubicBezTo>
                  <a:lnTo>
                    <a:pt x="6145" y="1169"/>
                  </a:lnTo>
                  <a:cubicBezTo>
                    <a:pt x="5832" y="657"/>
                    <a:pt x="5349" y="287"/>
                    <a:pt x="4765" y="130"/>
                  </a:cubicBezTo>
                  <a:lnTo>
                    <a:pt x="4694" y="102"/>
                  </a:lnTo>
                  <a:cubicBezTo>
                    <a:pt x="4451" y="34"/>
                    <a:pt x="4204" y="1"/>
                    <a:pt x="3958" y="1"/>
                  </a:cubicBezTo>
                  <a:close/>
                </a:path>
              </a:pathLst>
            </a:custGeom>
            <a:solidFill>
              <a:schemeClr val="tx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5" name="Google Shape;1804;p45">
            <a:extLst>
              <a:ext uri="{FF2B5EF4-FFF2-40B4-BE49-F238E27FC236}">
                <a16:creationId xmlns:a16="http://schemas.microsoft.com/office/drawing/2014/main" id="{9B290587-F0DE-0EC9-0DB9-9B840DAC6A51}"/>
              </a:ext>
            </a:extLst>
          </p:cNvPr>
          <p:cNvGrpSpPr/>
          <p:nvPr/>
        </p:nvGrpSpPr>
        <p:grpSpPr>
          <a:xfrm>
            <a:off x="7598102" y="1145767"/>
            <a:ext cx="3925644" cy="1005488"/>
            <a:chOff x="457125" y="2437474"/>
            <a:chExt cx="2869558" cy="754116"/>
          </a:xfrm>
        </p:grpSpPr>
        <p:sp>
          <p:nvSpPr>
            <p:cNvPr id="1833" name="Google Shape;1805;p45">
              <a:extLst>
                <a:ext uri="{FF2B5EF4-FFF2-40B4-BE49-F238E27FC236}">
                  <a16:creationId xmlns:a16="http://schemas.microsoft.com/office/drawing/2014/main" id="{A6C3520D-6F26-A747-93FB-0AC7F6050C9F}"/>
                </a:ext>
              </a:extLst>
            </p:cNvPr>
            <p:cNvSpPr txBox="1"/>
            <p:nvPr/>
          </p:nvSpPr>
          <p:spPr>
            <a:xfrm>
              <a:off x="457125" y="2923975"/>
              <a:ext cx="2869558" cy="267615"/>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1600">
                  <a:latin typeface="Roboto"/>
                  <a:ea typeface="Roboto"/>
                  <a:cs typeface="Roboto"/>
                  <a:sym typeface="Roboto"/>
                </a:rPr>
                <a:t>Increase staff engagement and trust, ripple effect on impact and efficacy, desirable place working environment</a:t>
              </a:r>
              <a:endParaRPr sz="1600">
                <a:latin typeface="Roboto"/>
                <a:ea typeface="Roboto"/>
                <a:cs typeface="Roboto"/>
                <a:sym typeface="Roboto"/>
              </a:endParaRPr>
            </a:p>
          </p:txBody>
        </p:sp>
        <p:sp>
          <p:nvSpPr>
            <p:cNvPr id="1834" name="Google Shape;1806;p45">
              <a:extLst>
                <a:ext uri="{FF2B5EF4-FFF2-40B4-BE49-F238E27FC236}">
                  <a16:creationId xmlns:a16="http://schemas.microsoft.com/office/drawing/2014/main" id="{1E4FBDF2-6728-2EAE-7B63-1DD43F21B55D}"/>
                </a:ext>
              </a:extLst>
            </p:cNvPr>
            <p:cNvSpPr txBox="1"/>
            <p:nvPr/>
          </p:nvSpPr>
          <p:spPr>
            <a:xfrm>
              <a:off x="457125" y="2437474"/>
              <a:ext cx="2605362" cy="3408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2667" b="1">
                  <a:latin typeface="Fira Sans Extra Condensed"/>
                  <a:ea typeface="Fira Sans Extra Condensed"/>
                  <a:cs typeface="Fira Sans Extra Condensed"/>
                  <a:sym typeface="Fira Sans Extra Condensed"/>
                </a:rPr>
                <a:t>Reputation</a:t>
              </a:r>
              <a:endParaRPr sz="2667" b="1">
                <a:latin typeface="Fira Sans Extra Condensed"/>
                <a:ea typeface="Fira Sans Extra Condensed"/>
                <a:cs typeface="Fira Sans Extra Condensed"/>
                <a:sym typeface="Fira Sans Extra Condensed"/>
              </a:endParaRPr>
            </a:p>
          </p:txBody>
        </p:sp>
      </p:grpSp>
      <p:grpSp>
        <p:nvGrpSpPr>
          <p:cNvPr id="1810" name="Group 1809">
            <a:extLst>
              <a:ext uri="{FF2B5EF4-FFF2-40B4-BE49-F238E27FC236}">
                <a16:creationId xmlns:a16="http://schemas.microsoft.com/office/drawing/2014/main" id="{D283D087-3578-4D89-DA32-86E97A9F0646}"/>
              </a:ext>
            </a:extLst>
          </p:cNvPr>
          <p:cNvGrpSpPr/>
          <p:nvPr/>
        </p:nvGrpSpPr>
        <p:grpSpPr>
          <a:xfrm>
            <a:off x="6152944" y="1210908"/>
            <a:ext cx="1176400" cy="1176400"/>
            <a:chOff x="4656840" y="1194086"/>
            <a:chExt cx="882300" cy="882300"/>
          </a:xfrm>
        </p:grpSpPr>
        <p:sp>
          <p:nvSpPr>
            <p:cNvPr id="10" name="Google Shape;1863;p45">
              <a:extLst>
                <a:ext uri="{FF2B5EF4-FFF2-40B4-BE49-F238E27FC236}">
                  <a16:creationId xmlns:a16="http://schemas.microsoft.com/office/drawing/2014/main" id="{18ADE7CE-8098-D45E-002A-60AF7569DC97}"/>
                </a:ext>
              </a:extLst>
            </p:cNvPr>
            <p:cNvSpPr/>
            <p:nvPr/>
          </p:nvSpPr>
          <p:spPr>
            <a:xfrm>
              <a:off x="4656840" y="1194086"/>
              <a:ext cx="882300" cy="882300"/>
            </a:xfrm>
            <a:prstGeom prst="ellipse">
              <a:avLst/>
            </a:prstGeom>
            <a:solidFill>
              <a:schemeClr val="accent3"/>
            </a:solid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grpSp>
          <p:nvGrpSpPr>
            <p:cNvPr id="11" name="Google Shape;1911;p45">
              <a:extLst>
                <a:ext uri="{FF2B5EF4-FFF2-40B4-BE49-F238E27FC236}">
                  <a16:creationId xmlns:a16="http://schemas.microsoft.com/office/drawing/2014/main" id="{BEBA8A57-2C3D-0448-3470-171A0C778BF6}"/>
                </a:ext>
              </a:extLst>
            </p:cNvPr>
            <p:cNvGrpSpPr/>
            <p:nvPr/>
          </p:nvGrpSpPr>
          <p:grpSpPr>
            <a:xfrm>
              <a:off x="4840776" y="1375473"/>
              <a:ext cx="480475" cy="413975"/>
              <a:chOff x="1396300" y="3053300"/>
              <a:chExt cx="480475" cy="413975"/>
            </a:xfrm>
          </p:grpSpPr>
          <p:sp>
            <p:nvSpPr>
              <p:cNvPr id="61" name="Google Shape;1912;p45">
                <a:extLst>
                  <a:ext uri="{FF2B5EF4-FFF2-40B4-BE49-F238E27FC236}">
                    <a16:creationId xmlns:a16="http://schemas.microsoft.com/office/drawing/2014/main" id="{5E155EC2-A8AB-B01F-1B33-2E5490DA9356}"/>
                  </a:ext>
                </a:extLst>
              </p:cNvPr>
              <p:cNvSpPr/>
              <p:nvPr/>
            </p:nvSpPr>
            <p:spPr>
              <a:xfrm>
                <a:off x="1437200" y="3253175"/>
                <a:ext cx="75050" cy="178525"/>
              </a:xfrm>
              <a:custGeom>
                <a:avLst/>
                <a:gdLst/>
                <a:ahLst/>
                <a:cxnLst/>
                <a:rect l="l" t="t" r="r" b="b"/>
                <a:pathLst>
                  <a:path w="3002" h="7141" extrusionOk="0">
                    <a:moveTo>
                      <a:pt x="384" y="0"/>
                    </a:moveTo>
                    <a:cubicBezTo>
                      <a:pt x="171" y="0"/>
                      <a:pt x="1" y="157"/>
                      <a:pt x="1" y="370"/>
                    </a:cubicBezTo>
                    <a:lnTo>
                      <a:pt x="1" y="7141"/>
                    </a:lnTo>
                    <a:lnTo>
                      <a:pt x="3001" y="7141"/>
                    </a:lnTo>
                    <a:lnTo>
                      <a:pt x="3001" y="370"/>
                    </a:lnTo>
                    <a:cubicBezTo>
                      <a:pt x="3001" y="157"/>
                      <a:pt x="2831" y="0"/>
                      <a:pt x="2632"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 name="Google Shape;1913;p45">
                <a:extLst>
                  <a:ext uri="{FF2B5EF4-FFF2-40B4-BE49-F238E27FC236}">
                    <a16:creationId xmlns:a16="http://schemas.microsoft.com/office/drawing/2014/main" id="{C7B5B3E5-975D-7059-9765-3F93329F1555}"/>
                  </a:ext>
                </a:extLst>
              </p:cNvPr>
              <p:cNvSpPr/>
              <p:nvPr/>
            </p:nvSpPr>
            <p:spPr>
              <a:xfrm>
                <a:off x="1545300" y="3230775"/>
                <a:ext cx="74725" cy="200925"/>
              </a:xfrm>
              <a:custGeom>
                <a:avLst/>
                <a:gdLst/>
                <a:ahLst/>
                <a:cxnLst/>
                <a:rect l="l" t="t" r="r" b="b"/>
                <a:pathLst>
                  <a:path w="2989" h="8037" extrusionOk="0">
                    <a:moveTo>
                      <a:pt x="371" y="1"/>
                    </a:moveTo>
                    <a:cubicBezTo>
                      <a:pt x="172" y="1"/>
                      <a:pt x="1" y="171"/>
                      <a:pt x="1" y="370"/>
                    </a:cubicBezTo>
                    <a:lnTo>
                      <a:pt x="1" y="8037"/>
                    </a:lnTo>
                    <a:lnTo>
                      <a:pt x="2988" y="8037"/>
                    </a:lnTo>
                    <a:lnTo>
                      <a:pt x="2988" y="370"/>
                    </a:lnTo>
                    <a:cubicBezTo>
                      <a:pt x="2988" y="171"/>
                      <a:pt x="2817" y="1"/>
                      <a:pt x="2618" y="1"/>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 name="Google Shape;1914;p45">
                <a:extLst>
                  <a:ext uri="{FF2B5EF4-FFF2-40B4-BE49-F238E27FC236}">
                    <a16:creationId xmlns:a16="http://schemas.microsoft.com/office/drawing/2014/main" id="{D9234E60-55BC-7AFB-B5F1-43455F251B26}"/>
                  </a:ext>
                </a:extLst>
              </p:cNvPr>
              <p:cNvSpPr/>
              <p:nvPr/>
            </p:nvSpPr>
            <p:spPr>
              <a:xfrm>
                <a:off x="1653050" y="3203375"/>
                <a:ext cx="74700" cy="228325"/>
              </a:xfrm>
              <a:custGeom>
                <a:avLst/>
                <a:gdLst/>
                <a:ahLst/>
                <a:cxnLst/>
                <a:rect l="l" t="t" r="r" b="b"/>
                <a:pathLst>
                  <a:path w="2988" h="9133" extrusionOk="0">
                    <a:moveTo>
                      <a:pt x="370" y="1"/>
                    </a:moveTo>
                    <a:cubicBezTo>
                      <a:pt x="171" y="1"/>
                      <a:pt x="0" y="171"/>
                      <a:pt x="0" y="371"/>
                    </a:cubicBezTo>
                    <a:lnTo>
                      <a:pt x="0" y="9133"/>
                    </a:lnTo>
                    <a:lnTo>
                      <a:pt x="2988" y="9133"/>
                    </a:lnTo>
                    <a:lnTo>
                      <a:pt x="2988" y="215"/>
                    </a:lnTo>
                    <a:cubicBezTo>
                      <a:pt x="2988" y="101"/>
                      <a:pt x="2889" y="1"/>
                      <a:pt x="2775"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792" name="Google Shape;1915;p45">
                <a:extLst>
                  <a:ext uri="{FF2B5EF4-FFF2-40B4-BE49-F238E27FC236}">
                    <a16:creationId xmlns:a16="http://schemas.microsoft.com/office/drawing/2014/main" id="{320D7BED-42A7-574C-7029-5EF63CD7E935}"/>
                  </a:ext>
                </a:extLst>
              </p:cNvPr>
              <p:cNvSpPr/>
              <p:nvPr/>
            </p:nvSpPr>
            <p:spPr>
              <a:xfrm>
                <a:off x="1761150" y="3171750"/>
                <a:ext cx="74700" cy="256400"/>
              </a:xfrm>
              <a:custGeom>
                <a:avLst/>
                <a:gdLst/>
                <a:ahLst/>
                <a:cxnLst/>
                <a:rect l="l" t="t" r="r" b="b"/>
                <a:pathLst>
                  <a:path w="2988" h="10256" extrusionOk="0">
                    <a:moveTo>
                      <a:pt x="740" y="0"/>
                    </a:moveTo>
                    <a:cubicBezTo>
                      <a:pt x="328" y="0"/>
                      <a:pt x="1" y="327"/>
                      <a:pt x="1" y="740"/>
                    </a:cubicBezTo>
                    <a:lnTo>
                      <a:pt x="1" y="10256"/>
                    </a:lnTo>
                    <a:lnTo>
                      <a:pt x="2988" y="10256"/>
                    </a:lnTo>
                    <a:lnTo>
                      <a:pt x="2988" y="370"/>
                    </a:lnTo>
                    <a:cubicBezTo>
                      <a:pt x="2988" y="156"/>
                      <a:pt x="2817" y="0"/>
                      <a:pt x="2618" y="0"/>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793" name="Google Shape;1916;p45">
                <a:extLst>
                  <a:ext uri="{FF2B5EF4-FFF2-40B4-BE49-F238E27FC236}">
                    <a16:creationId xmlns:a16="http://schemas.microsoft.com/office/drawing/2014/main" id="{3B9D86E7-9976-358B-D4BF-6FE62C8F708C}"/>
                  </a:ext>
                </a:extLst>
              </p:cNvPr>
              <p:cNvSpPr/>
              <p:nvPr/>
            </p:nvSpPr>
            <p:spPr>
              <a:xfrm>
                <a:off x="1437200" y="3253175"/>
                <a:ext cx="75050" cy="178525"/>
              </a:xfrm>
              <a:custGeom>
                <a:avLst/>
                <a:gdLst/>
                <a:ahLst/>
                <a:cxnLst/>
                <a:rect l="l" t="t" r="r" b="b"/>
                <a:pathLst>
                  <a:path w="3002" h="7141" extrusionOk="0">
                    <a:moveTo>
                      <a:pt x="384" y="0"/>
                    </a:moveTo>
                    <a:cubicBezTo>
                      <a:pt x="171" y="0"/>
                      <a:pt x="1" y="157"/>
                      <a:pt x="1" y="370"/>
                    </a:cubicBezTo>
                    <a:lnTo>
                      <a:pt x="1" y="7141"/>
                    </a:lnTo>
                    <a:lnTo>
                      <a:pt x="953" y="7141"/>
                    </a:lnTo>
                    <a:lnTo>
                      <a:pt x="953" y="1309"/>
                    </a:lnTo>
                    <a:cubicBezTo>
                      <a:pt x="953" y="1039"/>
                      <a:pt x="1167" y="825"/>
                      <a:pt x="1437" y="825"/>
                    </a:cubicBezTo>
                    <a:lnTo>
                      <a:pt x="3001" y="825"/>
                    </a:lnTo>
                    <a:lnTo>
                      <a:pt x="3001" y="370"/>
                    </a:lnTo>
                    <a:cubicBezTo>
                      <a:pt x="3001" y="157"/>
                      <a:pt x="2831" y="0"/>
                      <a:pt x="2632"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794" name="Google Shape;1917;p45">
                <a:extLst>
                  <a:ext uri="{FF2B5EF4-FFF2-40B4-BE49-F238E27FC236}">
                    <a16:creationId xmlns:a16="http://schemas.microsoft.com/office/drawing/2014/main" id="{2E1F4238-F3BD-FFFC-5461-3376469779EC}"/>
                  </a:ext>
                </a:extLst>
              </p:cNvPr>
              <p:cNvSpPr/>
              <p:nvPr/>
            </p:nvSpPr>
            <p:spPr>
              <a:xfrm>
                <a:off x="1545300" y="3230775"/>
                <a:ext cx="74725" cy="200925"/>
              </a:xfrm>
              <a:custGeom>
                <a:avLst/>
                <a:gdLst/>
                <a:ahLst/>
                <a:cxnLst/>
                <a:rect l="l" t="t" r="r" b="b"/>
                <a:pathLst>
                  <a:path w="2989" h="8037" extrusionOk="0">
                    <a:moveTo>
                      <a:pt x="371" y="1"/>
                    </a:moveTo>
                    <a:cubicBezTo>
                      <a:pt x="172" y="1"/>
                      <a:pt x="1" y="171"/>
                      <a:pt x="1" y="370"/>
                    </a:cubicBezTo>
                    <a:lnTo>
                      <a:pt x="1" y="8037"/>
                    </a:lnTo>
                    <a:lnTo>
                      <a:pt x="940" y="8037"/>
                    </a:lnTo>
                    <a:lnTo>
                      <a:pt x="940" y="1195"/>
                    </a:lnTo>
                    <a:cubicBezTo>
                      <a:pt x="940" y="996"/>
                      <a:pt x="1110" y="826"/>
                      <a:pt x="1310" y="826"/>
                    </a:cubicBezTo>
                    <a:lnTo>
                      <a:pt x="2988" y="826"/>
                    </a:lnTo>
                    <a:lnTo>
                      <a:pt x="2988" y="370"/>
                    </a:lnTo>
                    <a:cubicBezTo>
                      <a:pt x="2988" y="171"/>
                      <a:pt x="2817" y="1"/>
                      <a:pt x="2618"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795" name="Google Shape;1918;p45">
                <a:extLst>
                  <a:ext uri="{FF2B5EF4-FFF2-40B4-BE49-F238E27FC236}">
                    <a16:creationId xmlns:a16="http://schemas.microsoft.com/office/drawing/2014/main" id="{F98DA9DC-7F9B-1D40-7178-F245F8DDB15F}"/>
                  </a:ext>
                </a:extLst>
              </p:cNvPr>
              <p:cNvSpPr/>
              <p:nvPr/>
            </p:nvSpPr>
            <p:spPr>
              <a:xfrm>
                <a:off x="1653050" y="3203375"/>
                <a:ext cx="74700" cy="228325"/>
              </a:xfrm>
              <a:custGeom>
                <a:avLst/>
                <a:gdLst/>
                <a:ahLst/>
                <a:cxnLst/>
                <a:rect l="l" t="t" r="r" b="b"/>
                <a:pathLst>
                  <a:path w="2988" h="9133" extrusionOk="0">
                    <a:moveTo>
                      <a:pt x="370" y="1"/>
                    </a:moveTo>
                    <a:cubicBezTo>
                      <a:pt x="171" y="1"/>
                      <a:pt x="0" y="171"/>
                      <a:pt x="0" y="371"/>
                    </a:cubicBezTo>
                    <a:lnTo>
                      <a:pt x="0" y="9133"/>
                    </a:lnTo>
                    <a:lnTo>
                      <a:pt x="954" y="9133"/>
                    </a:lnTo>
                    <a:lnTo>
                      <a:pt x="954" y="1196"/>
                    </a:lnTo>
                    <a:cubicBezTo>
                      <a:pt x="954" y="997"/>
                      <a:pt x="1110" y="826"/>
                      <a:pt x="1324" y="826"/>
                    </a:cubicBezTo>
                    <a:lnTo>
                      <a:pt x="2988" y="826"/>
                    </a:lnTo>
                    <a:lnTo>
                      <a:pt x="2988" y="215"/>
                    </a:lnTo>
                    <a:cubicBezTo>
                      <a:pt x="2988" y="101"/>
                      <a:pt x="2889" y="1"/>
                      <a:pt x="2775" y="1"/>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796" name="Google Shape;1919;p45">
                <a:extLst>
                  <a:ext uri="{FF2B5EF4-FFF2-40B4-BE49-F238E27FC236}">
                    <a16:creationId xmlns:a16="http://schemas.microsoft.com/office/drawing/2014/main" id="{5BA06650-AB20-AF21-C045-5A45F021C5DB}"/>
                  </a:ext>
                </a:extLst>
              </p:cNvPr>
              <p:cNvSpPr/>
              <p:nvPr/>
            </p:nvSpPr>
            <p:spPr>
              <a:xfrm>
                <a:off x="1761150" y="3171750"/>
                <a:ext cx="74700" cy="256400"/>
              </a:xfrm>
              <a:custGeom>
                <a:avLst/>
                <a:gdLst/>
                <a:ahLst/>
                <a:cxnLst/>
                <a:rect l="l" t="t" r="r" b="b"/>
                <a:pathLst>
                  <a:path w="2988" h="10256" extrusionOk="0">
                    <a:moveTo>
                      <a:pt x="740" y="0"/>
                    </a:moveTo>
                    <a:cubicBezTo>
                      <a:pt x="328" y="0"/>
                      <a:pt x="1" y="327"/>
                      <a:pt x="1" y="740"/>
                    </a:cubicBezTo>
                    <a:lnTo>
                      <a:pt x="1" y="10256"/>
                    </a:lnTo>
                    <a:lnTo>
                      <a:pt x="939" y="10256"/>
                    </a:lnTo>
                    <a:lnTo>
                      <a:pt x="939" y="1281"/>
                    </a:lnTo>
                    <a:cubicBezTo>
                      <a:pt x="939" y="1025"/>
                      <a:pt x="1139" y="825"/>
                      <a:pt x="1395" y="825"/>
                    </a:cubicBezTo>
                    <a:lnTo>
                      <a:pt x="2988" y="825"/>
                    </a:lnTo>
                    <a:lnTo>
                      <a:pt x="2988" y="370"/>
                    </a:lnTo>
                    <a:cubicBezTo>
                      <a:pt x="2988" y="156"/>
                      <a:pt x="2817" y="0"/>
                      <a:pt x="2618"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797" name="Google Shape;1920;p45">
                <a:extLst>
                  <a:ext uri="{FF2B5EF4-FFF2-40B4-BE49-F238E27FC236}">
                    <a16:creationId xmlns:a16="http://schemas.microsoft.com/office/drawing/2014/main" id="{4A1593A9-7D96-A6BA-ABC8-7112DCF7C55D}"/>
                  </a:ext>
                </a:extLst>
              </p:cNvPr>
              <p:cNvSpPr/>
              <p:nvPr/>
            </p:nvSpPr>
            <p:spPr>
              <a:xfrm>
                <a:off x="1403775" y="3412850"/>
                <a:ext cx="464800" cy="47300"/>
              </a:xfrm>
              <a:custGeom>
                <a:avLst/>
                <a:gdLst/>
                <a:ahLst/>
                <a:cxnLst/>
                <a:rect l="l" t="t" r="r" b="b"/>
                <a:pathLst>
                  <a:path w="18592" h="1892" extrusionOk="0">
                    <a:moveTo>
                      <a:pt x="911" y="1"/>
                    </a:moveTo>
                    <a:cubicBezTo>
                      <a:pt x="413" y="1"/>
                      <a:pt x="1" y="412"/>
                      <a:pt x="1" y="911"/>
                    </a:cubicBezTo>
                    <a:lnTo>
                      <a:pt x="1" y="1693"/>
                    </a:lnTo>
                    <a:cubicBezTo>
                      <a:pt x="1" y="1793"/>
                      <a:pt x="100" y="1892"/>
                      <a:pt x="200" y="1892"/>
                    </a:cubicBezTo>
                    <a:lnTo>
                      <a:pt x="18392" y="1892"/>
                    </a:lnTo>
                    <a:cubicBezTo>
                      <a:pt x="18492" y="1892"/>
                      <a:pt x="18591" y="1793"/>
                      <a:pt x="18591" y="1693"/>
                    </a:cubicBezTo>
                    <a:lnTo>
                      <a:pt x="18591" y="911"/>
                    </a:lnTo>
                    <a:cubicBezTo>
                      <a:pt x="18591" y="412"/>
                      <a:pt x="18179" y="1"/>
                      <a:pt x="17681" y="1"/>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798" name="Google Shape;1921;p45">
                <a:extLst>
                  <a:ext uri="{FF2B5EF4-FFF2-40B4-BE49-F238E27FC236}">
                    <a16:creationId xmlns:a16="http://schemas.microsoft.com/office/drawing/2014/main" id="{E49B0015-AE0C-1F1C-3A3F-04D61E1845B0}"/>
                  </a:ext>
                </a:extLst>
              </p:cNvPr>
              <p:cNvSpPr/>
              <p:nvPr/>
            </p:nvSpPr>
            <p:spPr>
              <a:xfrm>
                <a:off x="1403075" y="3060175"/>
                <a:ext cx="466525" cy="265925"/>
              </a:xfrm>
              <a:custGeom>
                <a:avLst/>
                <a:gdLst/>
                <a:ahLst/>
                <a:cxnLst/>
                <a:rect l="l" t="t" r="r" b="b"/>
                <a:pathLst>
                  <a:path w="18661" h="10637" extrusionOk="0">
                    <a:moveTo>
                      <a:pt x="18445" y="1"/>
                    </a:moveTo>
                    <a:cubicBezTo>
                      <a:pt x="18423" y="1"/>
                      <a:pt x="18401" y="4"/>
                      <a:pt x="18378" y="11"/>
                    </a:cubicBezTo>
                    <a:lnTo>
                      <a:pt x="16472" y="665"/>
                    </a:lnTo>
                    <a:cubicBezTo>
                      <a:pt x="16315" y="708"/>
                      <a:pt x="16287" y="921"/>
                      <a:pt x="16415" y="1021"/>
                    </a:cubicBezTo>
                    <a:lnTo>
                      <a:pt x="16956" y="1405"/>
                    </a:lnTo>
                    <a:cubicBezTo>
                      <a:pt x="13343" y="6483"/>
                      <a:pt x="7496" y="9512"/>
                      <a:pt x="1266" y="9512"/>
                    </a:cubicBezTo>
                    <a:lnTo>
                      <a:pt x="569" y="9512"/>
                    </a:lnTo>
                    <a:cubicBezTo>
                      <a:pt x="256" y="9512"/>
                      <a:pt x="0" y="9755"/>
                      <a:pt x="0" y="10068"/>
                    </a:cubicBezTo>
                    <a:cubicBezTo>
                      <a:pt x="0" y="10381"/>
                      <a:pt x="256" y="10637"/>
                      <a:pt x="569" y="10637"/>
                    </a:cubicBezTo>
                    <a:lnTo>
                      <a:pt x="1266" y="10637"/>
                    </a:lnTo>
                    <a:cubicBezTo>
                      <a:pt x="7852" y="10637"/>
                      <a:pt x="14039" y="7436"/>
                      <a:pt x="17851" y="2074"/>
                    </a:cubicBezTo>
                    <a:lnTo>
                      <a:pt x="18264" y="2387"/>
                    </a:lnTo>
                    <a:cubicBezTo>
                      <a:pt x="18304" y="2414"/>
                      <a:pt x="18346" y="2426"/>
                      <a:pt x="18388" y="2426"/>
                    </a:cubicBezTo>
                    <a:cubicBezTo>
                      <a:pt x="18495" y="2426"/>
                      <a:pt x="18591" y="2343"/>
                      <a:pt x="18591" y="2230"/>
                    </a:cubicBezTo>
                    <a:lnTo>
                      <a:pt x="18648" y="210"/>
                    </a:lnTo>
                    <a:cubicBezTo>
                      <a:pt x="18660" y="90"/>
                      <a:pt x="18561" y="1"/>
                      <a:pt x="18445"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799" name="Google Shape;1922;p45">
                <a:extLst>
                  <a:ext uri="{FF2B5EF4-FFF2-40B4-BE49-F238E27FC236}">
                    <a16:creationId xmlns:a16="http://schemas.microsoft.com/office/drawing/2014/main" id="{E64B1E07-0169-06F1-5B65-76548E63B7AC}"/>
                  </a:ext>
                </a:extLst>
              </p:cNvPr>
              <p:cNvSpPr/>
              <p:nvPr/>
            </p:nvSpPr>
            <p:spPr>
              <a:xfrm>
                <a:off x="1396300" y="3053300"/>
                <a:ext cx="480475" cy="413975"/>
              </a:xfrm>
              <a:custGeom>
                <a:avLst/>
                <a:gdLst/>
                <a:ahLst/>
                <a:cxnLst/>
                <a:rect l="l" t="t" r="r" b="b"/>
                <a:pathLst>
                  <a:path w="19219" h="16559" extrusionOk="0">
                    <a:moveTo>
                      <a:pt x="12106" y="6288"/>
                    </a:moveTo>
                    <a:cubicBezTo>
                      <a:pt x="11607" y="6616"/>
                      <a:pt x="11082" y="6929"/>
                      <a:pt x="10555" y="7213"/>
                    </a:cubicBezTo>
                    <a:lnTo>
                      <a:pt x="10555" y="6374"/>
                    </a:lnTo>
                    <a:cubicBezTo>
                      <a:pt x="10555" y="6332"/>
                      <a:pt x="10598" y="6288"/>
                      <a:pt x="10640" y="6288"/>
                    </a:cubicBezTo>
                    <a:close/>
                    <a:moveTo>
                      <a:pt x="8578" y="7384"/>
                    </a:moveTo>
                    <a:cubicBezTo>
                      <a:pt x="8620" y="7384"/>
                      <a:pt x="8664" y="7426"/>
                      <a:pt x="8664" y="7469"/>
                    </a:cubicBezTo>
                    <a:lnTo>
                      <a:pt x="8664" y="8109"/>
                    </a:lnTo>
                    <a:cubicBezTo>
                      <a:pt x="7867" y="8437"/>
                      <a:pt x="7056" y="8706"/>
                      <a:pt x="6245" y="8906"/>
                    </a:cubicBezTo>
                    <a:lnTo>
                      <a:pt x="6245" y="7469"/>
                    </a:lnTo>
                    <a:cubicBezTo>
                      <a:pt x="6245" y="7426"/>
                      <a:pt x="6274" y="7384"/>
                      <a:pt x="6331" y="7384"/>
                    </a:cubicBezTo>
                    <a:close/>
                    <a:moveTo>
                      <a:pt x="4268" y="8280"/>
                    </a:moveTo>
                    <a:cubicBezTo>
                      <a:pt x="4311" y="8280"/>
                      <a:pt x="4353" y="8308"/>
                      <a:pt x="4353" y="8365"/>
                    </a:cubicBezTo>
                    <a:lnTo>
                      <a:pt x="4353" y="9290"/>
                    </a:lnTo>
                    <a:cubicBezTo>
                      <a:pt x="3556" y="9418"/>
                      <a:pt x="2746" y="9475"/>
                      <a:pt x="1921" y="9503"/>
                    </a:cubicBezTo>
                    <a:lnTo>
                      <a:pt x="1921" y="8365"/>
                    </a:lnTo>
                    <a:cubicBezTo>
                      <a:pt x="1921" y="8308"/>
                      <a:pt x="1963" y="8280"/>
                      <a:pt x="2020" y="8280"/>
                    </a:cubicBezTo>
                    <a:close/>
                    <a:moveTo>
                      <a:pt x="5676" y="10770"/>
                    </a:moveTo>
                    <a:lnTo>
                      <a:pt x="5676" y="14112"/>
                    </a:lnTo>
                    <a:lnTo>
                      <a:pt x="4908" y="14112"/>
                    </a:lnTo>
                    <a:lnTo>
                      <a:pt x="4908" y="13131"/>
                    </a:lnTo>
                    <a:cubicBezTo>
                      <a:pt x="4908" y="12974"/>
                      <a:pt x="4795" y="12846"/>
                      <a:pt x="4637" y="12846"/>
                    </a:cubicBezTo>
                    <a:cubicBezTo>
                      <a:pt x="4482" y="12846"/>
                      <a:pt x="4353" y="12974"/>
                      <a:pt x="4353" y="13131"/>
                    </a:cubicBezTo>
                    <a:lnTo>
                      <a:pt x="4353" y="14112"/>
                    </a:lnTo>
                    <a:lnTo>
                      <a:pt x="1921" y="14112"/>
                    </a:lnTo>
                    <a:lnTo>
                      <a:pt x="1921" y="11181"/>
                    </a:lnTo>
                    <a:cubicBezTo>
                      <a:pt x="2731" y="11168"/>
                      <a:pt x="3543" y="11111"/>
                      <a:pt x="4353" y="10997"/>
                    </a:cubicBezTo>
                    <a:lnTo>
                      <a:pt x="4353" y="11936"/>
                    </a:lnTo>
                    <a:cubicBezTo>
                      <a:pt x="4353" y="12092"/>
                      <a:pt x="4482" y="12206"/>
                      <a:pt x="4637" y="12206"/>
                    </a:cubicBezTo>
                    <a:cubicBezTo>
                      <a:pt x="4795" y="12206"/>
                      <a:pt x="4908" y="12092"/>
                      <a:pt x="4908" y="11936"/>
                    </a:cubicBezTo>
                    <a:lnTo>
                      <a:pt x="4908" y="10912"/>
                    </a:lnTo>
                    <a:cubicBezTo>
                      <a:pt x="5164" y="10869"/>
                      <a:pt x="5420" y="10826"/>
                      <a:pt x="5676" y="10770"/>
                    </a:cubicBezTo>
                    <a:close/>
                    <a:moveTo>
                      <a:pt x="8664" y="9916"/>
                    </a:moveTo>
                    <a:lnTo>
                      <a:pt x="8664" y="14112"/>
                    </a:lnTo>
                    <a:lnTo>
                      <a:pt x="6245" y="14112"/>
                    </a:lnTo>
                    <a:lnTo>
                      <a:pt x="6245" y="10641"/>
                    </a:lnTo>
                    <a:cubicBezTo>
                      <a:pt x="7056" y="10457"/>
                      <a:pt x="7867" y="10214"/>
                      <a:pt x="8664" y="9916"/>
                    </a:cubicBezTo>
                    <a:close/>
                    <a:moveTo>
                      <a:pt x="9986" y="9376"/>
                    </a:moveTo>
                    <a:lnTo>
                      <a:pt x="9986" y="14112"/>
                    </a:lnTo>
                    <a:lnTo>
                      <a:pt x="9233" y="14112"/>
                    </a:lnTo>
                    <a:lnTo>
                      <a:pt x="9233" y="9702"/>
                    </a:lnTo>
                    <a:cubicBezTo>
                      <a:pt x="9489" y="9603"/>
                      <a:pt x="9745" y="9489"/>
                      <a:pt x="9986" y="9376"/>
                    </a:cubicBezTo>
                    <a:close/>
                    <a:moveTo>
                      <a:pt x="14310" y="6758"/>
                    </a:moveTo>
                    <a:lnTo>
                      <a:pt x="14310" y="14112"/>
                    </a:lnTo>
                    <a:lnTo>
                      <a:pt x="13542" y="14112"/>
                    </a:lnTo>
                    <a:lnTo>
                      <a:pt x="13542" y="11921"/>
                    </a:lnTo>
                    <a:cubicBezTo>
                      <a:pt x="13542" y="11765"/>
                      <a:pt x="13415" y="11637"/>
                      <a:pt x="13258" y="11637"/>
                    </a:cubicBezTo>
                    <a:cubicBezTo>
                      <a:pt x="13102" y="11637"/>
                      <a:pt x="12988" y="11765"/>
                      <a:pt x="12988" y="11921"/>
                    </a:cubicBezTo>
                    <a:lnTo>
                      <a:pt x="12988" y="14112"/>
                    </a:lnTo>
                    <a:lnTo>
                      <a:pt x="10555" y="14112"/>
                    </a:lnTo>
                    <a:lnTo>
                      <a:pt x="10555" y="9120"/>
                    </a:lnTo>
                    <a:cubicBezTo>
                      <a:pt x="10712" y="9048"/>
                      <a:pt x="10854" y="8962"/>
                      <a:pt x="10996" y="8892"/>
                    </a:cubicBezTo>
                    <a:cubicBezTo>
                      <a:pt x="11679" y="8536"/>
                      <a:pt x="12347" y="8152"/>
                      <a:pt x="12988" y="7726"/>
                    </a:cubicBezTo>
                    <a:lnTo>
                      <a:pt x="12988" y="10726"/>
                    </a:lnTo>
                    <a:cubicBezTo>
                      <a:pt x="12988" y="10883"/>
                      <a:pt x="13102" y="11011"/>
                      <a:pt x="13258" y="11011"/>
                    </a:cubicBezTo>
                    <a:cubicBezTo>
                      <a:pt x="13415" y="11011"/>
                      <a:pt x="13542" y="10883"/>
                      <a:pt x="13542" y="10726"/>
                    </a:cubicBezTo>
                    <a:lnTo>
                      <a:pt x="13542" y="7341"/>
                    </a:lnTo>
                    <a:cubicBezTo>
                      <a:pt x="13798" y="7157"/>
                      <a:pt x="14054" y="6957"/>
                      <a:pt x="14310" y="6758"/>
                    </a:cubicBezTo>
                    <a:close/>
                    <a:moveTo>
                      <a:pt x="17212" y="5008"/>
                    </a:moveTo>
                    <a:cubicBezTo>
                      <a:pt x="17255" y="5008"/>
                      <a:pt x="17297" y="5051"/>
                      <a:pt x="17297" y="5108"/>
                    </a:cubicBezTo>
                    <a:lnTo>
                      <a:pt x="17297" y="14112"/>
                    </a:lnTo>
                    <a:lnTo>
                      <a:pt x="14865" y="14112"/>
                    </a:lnTo>
                    <a:lnTo>
                      <a:pt x="14865" y="6303"/>
                    </a:lnTo>
                    <a:cubicBezTo>
                      <a:pt x="15349" y="5890"/>
                      <a:pt x="15818" y="5463"/>
                      <a:pt x="16259" y="5008"/>
                    </a:cubicBezTo>
                    <a:close/>
                    <a:moveTo>
                      <a:pt x="17980" y="14667"/>
                    </a:moveTo>
                    <a:cubicBezTo>
                      <a:pt x="18321" y="14667"/>
                      <a:pt x="18606" y="14951"/>
                      <a:pt x="18606" y="15293"/>
                    </a:cubicBezTo>
                    <a:lnTo>
                      <a:pt x="18606" y="15989"/>
                    </a:lnTo>
                    <a:lnTo>
                      <a:pt x="584" y="15989"/>
                    </a:lnTo>
                    <a:lnTo>
                      <a:pt x="584" y="15293"/>
                    </a:lnTo>
                    <a:cubicBezTo>
                      <a:pt x="584" y="14951"/>
                      <a:pt x="869" y="14667"/>
                      <a:pt x="1210" y="14667"/>
                    </a:cubicBezTo>
                    <a:close/>
                    <a:moveTo>
                      <a:pt x="18723" y="1"/>
                    </a:moveTo>
                    <a:cubicBezTo>
                      <a:pt x="18671" y="1"/>
                      <a:pt x="18617" y="10"/>
                      <a:pt x="18564" y="30"/>
                    </a:cubicBezTo>
                    <a:lnTo>
                      <a:pt x="16658" y="670"/>
                    </a:lnTo>
                    <a:cubicBezTo>
                      <a:pt x="16487" y="727"/>
                      <a:pt x="16358" y="869"/>
                      <a:pt x="16330" y="1054"/>
                    </a:cubicBezTo>
                    <a:cubicBezTo>
                      <a:pt x="16302" y="1224"/>
                      <a:pt x="16373" y="1410"/>
                      <a:pt x="16529" y="1524"/>
                    </a:cubicBezTo>
                    <a:lnTo>
                      <a:pt x="16828" y="1736"/>
                    </a:lnTo>
                    <a:cubicBezTo>
                      <a:pt x="16558" y="2121"/>
                      <a:pt x="16259" y="2491"/>
                      <a:pt x="15960" y="2846"/>
                    </a:cubicBezTo>
                    <a:cubicBezTo>
                      <a:pt x="15861" y="2960"/>
                      <a:pt x="15875" y="3145"/>
                      <a:pt x="15989" y="3244"/>
                    </a:cubicBezTo>
                    <a:cubicBezTo>
                      <a:pt x="16040" y="3289"/>
                      <a:pt x="16105" y="3311"/>
                      <a:pt x="16171" y="3311"/>
                    </a:cubicBezTo>
                    <a:cubicBezTo>
                      <a:pt x="16252" y="3311"/>
                      <a:pt x="16332" y="3278"/>
                      <a:pt x="16387" y="3216"/>
                    </a:cubicBezTo>
                    <a:cubicBezTo>
                      <a:pt x="16757" y="2775"/>
                      <a:pt x="17113" y="2320"/>
                      <a:pt x="17454" y="1850"/>
                    </a:cubicBezTo>
                    <a:cubicBezTo>
                      <a:pt x="17540" y="1723"/>
                      <a:pt x="17511" y="1552"/>
                      <a:pt x="17383" y="1452"/>
                    </a:cubicBezTo>
                    <a:lnTo>
                      <a:pt x="16984" y="1154"/>
                    </a:lnTo>
                    <a:lnTo>
                      <a:pt x="18634" y="599"/>
                    </a:lnTo>
                    <a:lnTo>
                      <a:pt x="18592" y="2349"/>
                    </a:lnTo>
                    <a:lnTo>
                      <a:pt x="18293" y="2121"/>
                    </a:lnTo>
                    <a:cubicBezTo>
                      <a:pt x="18250" y="2089"/>
                      <a:pt x="18191" y="2073"/>
                      <a:pt x="18135" y="2073"/>
                    </a:cubicBezTo>
                    <a:cubicBezTo>
                      <a:pt x="18116" y="2073"/>
                      <a:pt x="18098" y="2074"/>
                      <a:pt x="18080" y="2078"/>
                    </a:cubicBezTo>
                    <a:cubicBezTo>
                      <a:pt x="18008" y="2093"/>
                      <a:pt x="17938" y="2135"/>
                      <a:pt x="17895" y="2192"/>
                    </a:cubicBezTo>
                    <a:cubicBezTo>
                      <a:pt x="16046" y="4780"/>
                      <a:pt x="13570" y="6929"/>
                      <a:pt x="10740" y="8393"/>
                    </a:cubicBezTo>
                    <a:cubicBezTo>
                      <a:pt x="7909" y="9859"/>
                      <a:pt x="4723" y="10627"/>
                      <a:pt x="1537" y="10627"/>
                    </a:cubicBezTo>
                    <a:lnTo>
                      <a:pt x="840" y="10627"/>
                    </a:lnTo>
                    <a:cubicBezTo>
                      <a:pt x="683" y="10627"/>
                      <a:pt x="556" y="10499"/>
                      <a:pt x="556" y="10343"/>
                    </a:cubicBezTo>
                    <a:cubicBezTo>
                      <a:pt x="556" y="10186"/>
                      <a:pt x="683" y="10072"/>
                      <a:pt x="840" y="10072"/>
                    </a:cubicBezTo>
                    <a:lnTo>
                      <a:pt x="1537" y="10072"/>
                    </a:lnTo>
                    <a:cubicBezTo>
                      <a:pt x="4182" y="10072"/>
                      <a:pt x="6758" y="9546"/>
                      <a:pt x="9189" y="8507"/>
                    </a:cubicBezTo>
                    <a:cubicBezTo>
                      <a:pt x="11594" y="7469"/>
                      <a:pt x="13741" y="6004"/>
                      <a:pt x="15562" y="4113"/>
                    </a:cubicBezTo>
                    <a:cubicBezTo>
                      <a:pt x="15676" y="3999"/>
                      <a:pt x="15676" y="3828"/>
                      <a:pt x="15562" y="3714"/>
                    </a:cubicBezTo>
                    <a:cubicBezTo>
                      <a:pt x="15507" y="3666"/>
                      <a:pt x="15435" y="3641"/>
                      <a:pt x="15365" y="3641"/>
                    </a:cubicBezTo>
                    <a:cubicBezTo>
                      <a:pt x="15289" y="3641"/>
                      <a:pt x="15215" y="3669"/>
                      <a:pt x="15164" y="3728"/>
                    </a:cubicBezTo>
                    <a:cubicBezTo>
                      <a:pt x="14452" y="4454"/>
                      <a:pt x="13699" y="5122"/>
                      <a:pt x="12902" y="5719"/>
                    </a:cubicBezTo>
                    <a:lnTo>
                      <a:pt x="10640" y="5719"/>
                    </a:lnTo>
                    <a:cubicBezTo>
                      <a:pt x="10285" y="5719"/>
                      <a:pt x="9986" y="6019"/>
                      <a:pt x="9986" y="6374"/>
                    </a:cubicBezTo>
                    <a:lnTo>
                      <a:pt x="9986" y="7512"/>
                    </a:lnTo>
                    <a:cubicBezTo>
                      <a:pt x="9745" y="7640"/>
                      <a:pt x="9489" y="7754"/>
                      <a:pt x="9233" y="7868"/>
                    </a:cubicBezTo>
                    <a:lnTo>
                      <a:pt x="9233" y="7469"/>
                    </a:lnTo>
                    <a:cubicBezTo>
                      <a:pt x="9233" y="7113"/>
                      <a:pt x="8933" y="6815"/>
                      <a:pt x="8578" y="6815"/>
                    </a:cubicBezTo>
                    <a:lnTo>
                      <a:pt x="6331" y="6815"/>
                    </a:lnTo>
                    <a:cubicBezTo>
                      <a:pt x="5975" y="6815"/>
                      <a:pt x="5676" y="7113"/>
                      <a:pt x="5676" y="7469"/>
                    </a:cubicBezTo>
                    <a:lnTo>
                      <a:pt x="5676" y="9048"/>
                    </a:lnTo>
                    <a:cubicBezTo>
                      <a:pt x="5420" y="9105"/>
                      <a:pt x="5164" y="9148"/>
                      <a:pt x="4908" y="9205"/>
                    </a:cubicBezTo>
                    <a:lnTo>
                      <a:pt x="4908" y="8365"/>
                    </a:lnTo>
                    <a:cubicBezTo>
                      <a:pt x="4908" y="8010"/>
                      <a:pt x="4624" y="7711"/>
                      <a:pt x="4268" y="7711"/>
                    </a:cubicBezTo>
                    <a:lnTo>
                      <a:pt x="2020" y="7711"/>
                    </a:lnTo>
                    <a:cubicBezTo>
                      <a:pt x="1650" y="7711"/>
                      <a:pt x="1366" y="8010"/>
                      <a:pt x="1366" y="8365"/>
                    </a:cubicBezTo>
                    <a:lnTo>
                      <a:pt x="1366" y="9503"/>
                    </a:lnTo>
                    <a:lnTo>
                      <a:pt x="840" y="9503"/>
                    </a:lnTo>
                    <a:cubicBezTo>
                      <a:pt x="370" y="9503"/>
                      <a:pt x="0" y="9888"/>
                      <a:pt x="0" y="10343"/>
                    </a:cubicBezTo>
                    <a:cubicBezTo>
                      <a:pt x="0" y="10812"/>
                      <a:pt x="370" y="11196"/>
                      <a:pt x="840" y="11196"/>
                    </a:cubicBezTo>
                    <a:lnTo>
                      <a:pt x="1366" y="11196"/>
                    </a:lnTo>
                    <a:lnTo>
                      <a:pt x="1366" y="14112"/>
                    </a:lnTo>
                    <a:lnTo>
                      <a:pt x="1210" y="14112"/>
                    </a:lnTo>
                    <a:cubicBezTo>
                      <a:pt x="556" y="14112"/>
                      <a:pt x="15" y="14639"/>
                      <a:pt x="15" y="15293"/>
                    </a:cubicBezTo>
                    <a:lnTo>
                      <a:pt x="15" y="16075"/>
                    </a:lnTo>
                    <a:cubicBezTo>
                      <a:pt x="15" y="16331"/>
                      <a:pt x="243" y="16558"/>
                      <a:pt x="499" y="16558"/>
                    </a:cubicBezTo>
                    <a:lnTo>
                      <a:pt x="18691" y="16558"/>
                    </a:lnTo>
                    <a:cubicBezTo>
                      <a:pt x="18947" y="16558"/>
                      <a:pt x="19175" y="16331"/>
                      <a:pt x="19175" y="16075"/>
                    </a:cubicBezTo>
                    <a:lnTo>
                      <a:pt x="19175" y="15293"/>
                    </a:lnTo>
                    <a:cubicBezTo>
                      <a:pt x="19175" y="14639"/>
                      <a:pt x="18634" y="14112"/>
                      <a:pt x="17980" y="14112"/>
                    </a:cubicBezTo>
                    <a:lnTo>
                      <a:pt x="17866" y="14112"/>
                    </a:lnTo>
                    <a:lnTo>
                      <a:pt x="17866" y="5108"/>
                    </a:lnTo>
                    <a:cubicBezTo>
                      <a:pt x="17866" y="4738"/>
                      <a:pt x="17568" y="4454"/>
                      <a:pt x="17212" y="4454"/>
                    </a:cubicBezTo>
                    <a:lnTo>
                      <a:pt x="16785" y="4454"/>
                    </a:lnTo>
                    <a:cubicBezTo>
                      <a:pt x="17284" y="3913"/>
                      <a:pt x="17752" y="3344"/>
                      <a:pt x="18194" y="2747"/>
                    </a:cubicBezTo>
                    <a:lnTo>
                      <a:pt x="18378" y="2889"/>
                    </a:lnTo>
                    <a:cubicBezTo>
                      <a:pt x="18463" y="2948"/>
                      <a:pt x="18562" y="2982"/>
                      <a:pt x="18665" y="2982"/>
                    </a:cubicBezTo>
                    <a:cubicBezTo>
                      <a:pt x="18736" y="2982"/>
                      <a:pt x="18807" y="2966"/>
                      <a:pt x="18877" y="2931"/>
                    </a:cubicBezTo>
                    <a:cubicBezTo>
                      <a:pt x="19033" y="2861"/>
                      <a:pt x="19146" y="2690"/>
                      <a:pt x="19146" y="2505"/>
                    </a:cubicBezTo>
                    <a:lnTo>
                      <a:pt x="19203" y="500"/>
                    </a:lnTo>
                    <a:cubicBezTo>
                      <a:pt x="19218" y="342"/>
                      <a:pt x="19133" y="187"/>
                      <a:pt x="19004" y="101"/>
                    </a:cubicBezTo>
                    <a:cubicBezTo>
                      <a:pt x="18920" y="35"/>
                      <a:pt x="18824" y="1"/>
                      <a:pt x="18723"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grpSp>
        <p:nvGrpSpPr>
          <p:cNvPr id="4" name="Google Shape;1801;p45">
            <a:extLst>
              <a:ext uri="{FF2B5EF4-FFF2-40B4-BE49-F238E27FC236}">
                <a16:creationId xmlns:a16="http://schemas.microsoft.com/office/drawing/2014/main" id="{C58B4960-6844-1E54-31C3-880E317C7D72}"/>
              </a:ext>
            </a:extLst>
          </p:cNvPr>
          <p:cNvGrpSpPr/>
          <p:nvPr/>
        </p:nvGrpSpPr>
        <p:grpSpPr>
          <a:xfrm>
            <a:off x="1804461" y="1163441"/>
            <a:ext cx="3950288" cy="1119816"/>
            <a:chOff x="457124" y="1185200"/>
            <a:chExt cx="2134565" cy="839862"/>
          </a:xfrm>
        </p:grpSpPr>
        <p:sp>
          <p:nvSpPr>
            <p:cNvPr id="1835" name="Google Shape;1802;p45">
              <a:extLst>
                <a:ext uri="{FF2B5EF4-FFF2-40B4-BE49-F238E27FC236}">
                  <a16:creationId xmlns:a16="http://schemas.microsoft.com/office/drawing/2014/main" id="{5BACA505-02EB-93F3-AD7D-437AE75AB102}"/>
                </a:ext>
              </a:extLst>
            </p:cNvPr>
            <p:cNvSpPr txBox="1"/>
            <p:nvPr/>
          </p:nvSpPr>
          <p:spPr>
            <a:xfrm>
              <a:off x="464775" y="1552262"/>
              <a:ext cx="1997133" cy="4728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1600">
                  <a:latin typeface="Roboto"/>
                  <a:ea typeface="Roboto"/>
                  <a:cs typeface="Roboto"/>
                  <a:sym typeface="Roboto"/>
                </a:rPr>
                <a:t>Bigger talent pool, engaged workforce, improved staff health and wellbeing outcomes</a:t>
              </a:r>
              <a:endParaRPr sz="1600">
                <a:latin typeface="Roboto"/>
                <a:ea typeface="Roboto"/>
                <a:cs typeface="Roboto"/>
                <a:sym typeface="Roboto"/>
              </a:endParaRPr>
            </a:p>
          </p:txBody>
        </p:sp>
        <p:sp>
          <p:nvSpPr>
            <p:cNvPr id="1836" name="Google Shape;1803;p45">
              <a:extLst>
                <a:ext uri="{FF2B5EF4-FFF2-40B4-BE49-F238E27FC236}">
                  <a16:creationId xmlns:a16="http://schemas.microsoft.com/office/drawing/2014/main" id="{B968B140-460C-4C5A-5019-9297BD2FDC42}"/>
                </a:ext>
              </a:extLst>
            </p:cNvPr>
            <p:cNvSpPr txBox="1"/>
            <p:nvPr/>
          </p:nvSpPr>
          <p:spPr>
            <a:xfrm>
              <a:off x="457124" y="1185200"/>
              <a:ext cx="2134565" cy="3408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sz="2667" b="1">
                  <a:latin typeface="Fira Sans Extra Condensed"/>
                  <a:ea typeface="Fira Sans Extra Condensed"/>
                  <a:cs typeface="Fira Sans Extra Condensed"/>
                  <a:sym typeface="Fira Sans Extra Condensed"/>
                </a:rPr>
                <a:t>Recruitment &amp; Retention</a:t>
              </a:r>
              <a:endParaRPr sz="2667" b="1">
                <a:latin typeface="Fira Sans Extra Condensed"/>
                <a:ea typeface="Fira Sans Extra Condensed"/>
                <a:cs typeface="Fira Sans Extra Condensed"/>
                <a:sym typeface="Fira Sans Extra Condensed"/>
              </a:endParaRPr>
            </a:p>
          </p:txBody>
        </p:sp>
      </p:grpSp>
      <p:sp>
        <p:nvSpPr>
          <p:cNvPr id="9" name="Google Shape;1861;p45">
            <a:extLst>
              <a:ext uri="{FF2B5EF4-FFF2-40B4-BE49-F238E27FC236}">
                <a16:creationId xmlns:a16="http://schemas.microsoft.com/office/drawing/2014/main" id="{57613178-08CD-AC0C-54D7-2F1AFAA5E12C}"/>
              </a:ext>
            </a:extLst>
          </p:cNvPr>
          <p:cNvSpPr/>
          <p:nvPr/>
        </p:nvSpPr>
        <p:spPr>
          <a:xfrm>
            <a:off x="438428" y="1163441"/>
            <a:ext cx="1176400" cy="1176400"/>
          </a:xfrm>
          <a:prstGeom prst="ellipse">
            <a:avLst/>
          </a:prstGeom>
          <a:solidFill>
            <a:schemeClr val="tx2"/>
          </a:solid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grpSp>
        <p:nvGrpSpPr>
          <p:cNvPr id="12" name="Google Shape;2086;p46">
            <a:extLst>
              <a:ext uri="{FF2B5EF4-FFF2-40B4-BE49-F238E27FC236}">
                <a16:creationId xmlns:a16="http://schemas.microsoft.com/office/drawing/2014/main" id="{19E101D5-F111-9740-91C4-C268FF387CDB}"/>
              </a:ext>
            </a:extLst>
          </p:cNvPr>
          <p:cNvGrpSpPr/>
          <p:nvPr/>
        </p:nvGrpSpPr>
        <p:grpSpPr>
          <a:xfrm>
            <a:off x="807288" y="1361929"/>
            <a:ext cx="542467" cy="640233"/>
            <a:chOff x="6615625" y="3020525"/>
            <a:chExt cx="406850" cy="480175"/>
          </a:xfrm>
        </p:grpSpPr>
        <p:sp>
          <p:nvSpPr>
            <p:cNvPr id="13" name="Google Shape;2087;p46">
              <a:extLst>
                <a:ext uri="{FF2B5EF4-FFF2-40B4-BE49-F238E27FC236}">
                  <a16:creationId xmlns:a16="http://schemas.microsoft.com/office/drawing/2014/main" id="{AFC21C24-B501-2FB1-8C97-D46A9B7430EF}"/>
                </a:ext>
              </a:extLst>
            </p:cNvPr>
            <p:cNvSpPr/>
            <p:nvPr/>
          </p:nvSpPr>
          <p:spPr>
            <a:xfrm>
              <a:off x="6655450" y="3205175"/>
              <a:ext cx="296950" cy="288400"/>
            </a:xfrm>
            <a:custGeom>
              <a:avLst/>
              <a:gdLst/>
              <a:ahLst/>
              <a:cxnLst/>
              <a:rect l="l" t="t" r="r" b="b"/>
              <a:pathLst>
                <a:path w="11878" h="11536" extrusionOk="0">
                  <a:moveTo>
                    <a:pt x="7795" y="0"/>
                  </a:moveTo>
                  <a:cubicBezTo>
                    <a:pt x="7653" y="0"/>
                    <a:pt x="7539" y="43"/>
                    <a:pt x="7439" y="128"/>
                  </a:cubicBezTo>
                  <a:cubicBezTo>
                    <a:pt x="7325" y="200"/>
                    <a:pt x="7255" y="299"/>
                    <a:pt x="7226" y="427"/>
                  </a:cubicBezTo>
                  <a:lnTo>
                    <a:pt x="6942" y="1394"/>
                  </a:lnTo>
                  <a:cubicBezTo>
                    <a:pt x="6842" y="1764"/>
                    <a:pt x="6629" y="2091"/>
                    <a:pt x="6345" y="2333"/>
                  </a:cubicBezTo>
                  <a:lnTo>
                    <a:pt x="3940" y="4410"/>
                  </a:lnTo>
                  <a:lnTo>
                    <a:pt x="0" y="4410"/>
                  </a:lnTo>
                  <a:lnTo>
                    <a:pt x="0" y="10796"/>
                  </a:lnTo>
                  <a:lnTo>
                    <a:pt x="4012" y="10811"/>
                  </a:lnTo>
                  <a:lnTo>
                    <a:pt x="4054" y="10825"/>
                  </a:lnTo>
                  <a:cubicBezTo>
                    <a:pt x="4780" y="11295"/>
                    <a:pt x="5618" y="11536"/>
                    <a:pt x="6472" y="11536"/>
                  </a:cubicBezTo>
                  <a:lnTo>
                    <a:pt x="10938" y="11536"/>
                  </a:lnTo>
                  <a:cubicBezTo>
                    <a:pt x="11465" y="11536"/>
                    <a:pt x="11877" y="11124"/>
                    <a:pt x="11877" y="10597"/>
                  </a:cubicBezTo>
                  <a:cubicBezTo>
                    <a:pt x="11877" y="10341"/>
                    <a:pt x="11778" y="10100"/>
                    <a:pt x="11608" y="9929"/>
                  </a:cubicBezTo>
                  <a:cubicBezTo>
                    <a:pt x="11437" y="9758"/>
                    <a:pt x="11194" y="9658"/>
                    <a:pt x="10938" y="9658"/>
                  </a:cubicBezTo>
                  <a:cubicBezTo>
                    <a:pt x="11465" y="9658"/>
                    <a:pt x="11877" y="9232"/>
                    <a:pt x="11877" y="8719"/>
                  </a:cubicBezTo>
                  <a:cubicBezTo>
                    <a:pt x="11877" y="8463"/>
                    <a:pt x="11778" y="8222"/>
                    <a:pt x="11608" y="8051"/>
                  </a:cubicBezTo>
                  <a:cubicBezTo>
                    <a:pt x="11437" y="7881"/>
                    <a:pt x="11194" y="7781"/>
                    <a:pt x="10938" y="7781"/>
                  </a:cubicBezTo>
                  <a:cubicBezTo>
                    <a:pt x="11465" y="7781"/>
                    <a:pt x="11877" y="7354"/>
                    <a:pt x="11877" y="6842"/>
                  </a:cubicBezTo>
                  <a:cubicBezTo>
                    <a:pt x="11877" y="6572"/>
                    <a:pt x="11778" y="6345"/>
                    <a:pt x="11608" y="6174"/>
                  </a:cubicBezTo>
                  <a:cubicBezTo>
                    <a:pt x="11437" y="6003"/>
                    <a:pt x="11194" y="5889"/>
                    <a:pt x="10938" y="5889"/>
                  </a:cubicBezTo>
                  <a:cubicBezTo>
                    <a:pt x="11465" y="5889"/>
                    <a:pt x="11877" y="5476"/>
                    <a:pt x="11877" y="4951"/>
                  </a:cubicBezTo>
                  <a:cubicBezTo>
                    <a:pt x="11877" y="4695"/>
                    <a:pt x="11778" y="4467"/>
                    <a:pt x="11608" y="4296"/>
                  </a:cubicBezTo>
                  <a:cubicBezTo>
                    <a:pt x="11437" y="4126"/>
                    <a:pt x="11194" y="4012"/>
                    <a:pt x="10938" y="4012"/>
                  </a:cubicBezTo>
                  <a:lnTo>
                    <a:pt x="8507" y="4012"/>
                  </a:lnTo>
                  <a:cubicBezTo>
                    <a:pt x="8406" y="4012"/>
                    <a:pt x="8336" y="3926"/>
                    <a:pt x="8350" y="3826"/>
                  </a:cubicBezTo>
                  <a:lnTo>
                    <a:pt x="8549" y="3073"/>
                  </a:lnTo>
                  <a:cubicBezTo>
                    <a:pt x="8634" y="2732"/>
                    <a:pt x="8677" y="2375"/>
                    <a:pt x="8677" y="2034"/>
                  </a:cubicBezTo>
                  <a:cubicBezTo>
                    <a:pt x="8677" y="1750"/>
                    <a:pt x="8663" y="1480"/>
                    <a:pt x="8606" y="1224"/>
                  </a:cubicBezTo>
                  <a:cubicBezTo>
                    <a:pt x="8549" y="953"/>
                    <a:pt x="8478" y="697"/>
                    <a:pt x="8364" y="441"/>
                  </a:cubicBezTo>
                  <a:lnTo>
                    <a:pt x="8336" y="370"/>
                  </a:lnTo>
                  <a:cubicBezTo>
                    <a:pt x="8251" y="143"/>
                    <a:pt x="8037" y="0"/>
                    <a:pt x="7795" y="0"/>
                  </a:cubicBezTo>
                  <a:close/>
                </a:path>
              </a:pathLst>
            </a:custGeom>
            <a:solidFill>
              <a:srgbClr val="FFE0D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1" name="Google Shape;2088;p46">
              <a:extLst>
                <a:ext uri="{FF2B5EF4-FFF2-40B4-BE49-F238E27FC236}">
                  <a16:creationId xmlns:a16="http://schemas.microsoft.com/office/drawing/2014/main" id="{4AC125B8-8083-9640-A7B2-19E7ABF8A6C4}"/>
                </a:ext>
              </a:extLst>
            </p:cNvPr>
            <p:cNvSpPr/>
            <p:nvPr/>
          </p:nvSpPr>
          <p:spPr>
            <a:xfrm>
              <a:off x="6665025" y="3027725"/>
              <a:ext cx="233325" cy="226900"/>
            </a:xfrm>
            <a:custGeom>
              <a:avLst/>
              <a:gdLst/>
              <a:ahLst/>
              <a:cxnLst/>
              <a:rect l="l" t="t" r="r" b="b"/>
              <a:pathLst>
                <a:path w="9333" h="9076" extrusionOk="0">
                  <a:moveTo>
                    <a:pt x="4667" y="1"/>
                  </a:moveTo>
                  <a:cubicBezTo>
                    <a:pt x="4546" y="1"/>
                    <a:pt x="4425" y="43"/>
                    <a:pt x="4325" y="129"/>
                  </a:cubicBezTo>
                  <a:lnTo>
                    <a:pt x="129" y="3954"/>
                  </a:lnTo>
                  <a:cubicBezTo>
                    <a:pt x="1" y="4083"/>
                    <a:pt x="86" y="4296"/>
                    <a:pt x="257" y="4296"/>
                  </a:cubicBezTo>
                  <a:lnTo>
                    <a:pt x="2675" y="4296"/>
                  </a:lnTo>
                  <a:lnTo>
                    <a:pt x="2675" y="8734"/>
                  </a:lnTo>
                  <a:cubicBezTo>
                    <a:pt x="2675" y="8919"/>
                    <a:pt x="2817" y="9075"/>
                    <a:pt x="3016" y="9075"/>
                  </a:cubicBezTo>
                  <a:lnTo>
                    <a:pt x="6644" y="9075"/>
                  </a:lnTo>
                  <a:lnTo>
                    <a:pt x="6658" y="4296"/>
                  </a:lnTo>
                  <a:lnTo>
                    <a:pt x="9062" y="4296"/>
                  </a:lnTo>
                  <a:cubicBezTo>
                    <a:pt x="9247" y="4296"/>
                    <a:pt x="9332" y="4083"/>
                    <a:pt x="9205" y="3954"/>
                  </a:cubicBezTo>
                  <a:lnTo>
                    <a:pt x="5008" y="129"/>
                  </a:lnTo>
                  <a:cubicBezTo>
                    <a:pt x="4908" y="43"/>
                    <a:pt x="4787" y="1"/>
                    <a:pt x="4667"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2" name="Google Shape;2089;p46">
              <a:extLst>
                <a:ext uri="{FF2B5EF4-FFF2-40B4-BE49-F238E27FC236}">
                  <a16:creationId xmlns:a16="http://schemas.microsoft.com/office/drawing/2014/main" id="{C429578D-CACE-3C19-C7A0-8251D711E771}"/>
                </a:ext>
              </a:extLst>
            </p:cNvPr>
            <p:cNvSpPr/>
            <p:nvPr/>
          </p:nvSpPr>
          <p:spPr>
            <a:xfrm>
              <a:off x="6916100" y="3164450"/>
              <a:ext cx="99950" cy="115425"/>
            </a:xfrm>
            <a:custGeom>
              <a:avLst/>
              <a:gdLst/>
              <a:ahLst/>
              <a:cxnLst/>
              <a:rect l="l" t="t" r="r" b="b"/>
              <a:pathLst>
                <a:path w="3998" h="4617" extrusionOk="0">
                  <a:moveTo>
                    <a:pt x="1999" y="1"/>
                  </a:moveTo>
                  <a:cubicBezTo>
                    <a:pt x="1939" y="1"/>
                    <a:pt x="1879" y="22"/>
                    <a:pt x="1836" y="65"/>
                  </a:cubicBezTo>
                  <a:lnTo>
                    <a:pt x="114" y="2041"/>
                  </a:lnTo>
                  <a:cubicBezTo>
                    <a:pt x="0" y="2170"/>
                    <a:pt x="100" y="2398"/>
                    <a:pt x="285" y="2398"/>
                  </a:cubicBezTo>
                  <a:lnTo>
                    <a:pt x="897" y="2398"/>
                  </a:lnTo>
                  <a:cubicBezTo>
                    <a:pt x="1025" y="2398"/>
                    <a:pt x="1110" y="2483"/>
                    <a:pt x="1110" y="2597"/>
                  </a:cubicBezTo>
                  <a:lnTo>
                    <a:pt x="1110" y="4317"/>
                  </a:lnTo>
                  <a:cubicBezTo>
                    <a:pt x="1110" y="4488"/>
                    <a:pt x="1252" y="4617"/>
                    <a:pt x="1423" y="4617"/>
                  </a:cubicBezTo>
                  <a:lnTo>
                    <a:pt x="2576" y="4617"/>
                  </a:lnTo>
                  <a:cubicBezTo>
                    <a:pt x="2746" y="4617"/>
                    <a:pt x="2874" y="4488"/>
                    <a:pt x="2874" y="4317"/>
                  </a:cubicBezTo>
                  <a:lnTo>
                    <a:pt x="2874" y="2597"/>
                  </a:lnTo>
                  <a:cubicBezTo>
                    <a:pt x="2874" y="2483"/>
                    <a:pt x="2974" y="2398"/>
                    <a:pt x="3088" y="2398"/>
                  </a:cubicBezTo>
                  <a:lnTo>
                    <a:pt x="3714" y="2398"/>
                  </a:lnTo>
                  <a:cubicBezTo>
                    <a:pt x="3898" y="2398"/>
                    <a:pt x="3998" y="2170"/>
                    <a:pt x="3869" y="2041"/>
                  </a:cubicBezTo>
                  <a:lnTo>
                    <a:pt x="2162" y="65"/>
                  </a:lnTo>
                  <a:cubicBezTo>
                    <a:pt x="2120" y="22"/>
                    <a:pt x="2059" y="1"/>
                    <a:pt x="1999" y="1"/>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3" name="Google Shape;2090;p46">
              <a:extLst>
                <a:ext uri="{FF2B5EF4-FFF2-40B4-BE49-F238E27FC236}">
                  <a16:creationId xmlns:a16="http://schemas.microsoft.com/office/drawing/2014/main" id="{0A619241-2C05-7B6C-3DA5-77FCEEFD6657}"/>
                </a:ext>
              </a:extLst>
            </p:cNvPr>
            <p:cNvSpPr/>
            <p:nvPr/>
          </p:nvSpPr>
          <p:spPr>
            <a:xfrm>
              <a:off x="6655450" y="3315425"/>
              <a:ext cx="296950" cy="178150"/>
            </a:xfrm>
            <a:custGeom>
              <a:avLst/>
              <a:gdLst/>
              <a:ahLst/>
              <a:cxnLst/>
              <a:rect l="l" t="t" r="r" b="b"/>
              <a:pathLst>
                <a:path w="11878" h="7126" extrusionOk="0">
                  <a:moveTo>
                    <a:pt x="0" y="0"/>
                  </a:moveTo>
                  <a:lnTo>
                    <a:pt x="0" y="5633"/>
                  </a:lnTo>
                  <a:lnTo>
                    <a:pt x="0" y="6386"/>
                  </a:lnTo>
                  <a:lnTo>
                    <a:pt x="4012" y="6401"/>
                  </a:lnTo>
                  <a:lnTo>
                    <a:pt x="4054" y="6415"/>
                  </a:lnTo>
                  <a:cubicBezTo>
                    <a:pt x="4780" y="6885"/>
                    <a:pt x="5618" y="7126"/>
                    <a:pt x="6472" y="7126"/>
                  </a:cubicBezTo>
                  <a:lnTo>
                    <a:pt x="10925" y="7126"/>
                  </a:lnTo>
                  <a:cubicBezTo>
                    <a:pt x="11437" y="7126"/>
                    <a:pt x="11877" y="6728"/>
                    <a:pt x="11877" y="6202"/>
                  </a:cubicBezTo>
                  <a:cubicBezTo>
                    <a:pt x="11877" y="6045"/>
                    <a:pt x="11849" y="5889"/>
                    <a:pt x="11778" y="5747"/>
                  </a:cubicBezTo>
                  <a:cubicBezTo>
                    <a:pt x="11621" y="6045"/>
                    <a:pt x="11308" y="6259"/>
                    <a:pt x="10938" y="6259"/>
                  </a:cubicBezTo>
                  <a:lnTo>
                    <a:pt x="6472" y="6259"/>
                  </a:lnTo>
                  <a:cubicBezTo>
                    <a:pt x="5776" y="6259"/>
                    <a:pt x="4566" y="5760"/>
                    <a:pt x="4154" y="5590"/>
                  </a:cubicBezTo>
                  <a:cubicBezTo>
                    <a:pt x="4054" y="5548"/>
                    <a:pt x="3955" y="5519"/>
                    <a:pt x="3841" y="5519"/>
                  </a:cubicBezTo>
                  <a:cubicBezTo>
                    <a:pt x="3642" y="5519"/>
                    <a:pt x="3471" y="5348"/>
                    <a:pt x="3471" y="5149"/>
                  </a:cubicBezTo>
                  <a:lnTo>
                    <a:pt x="3471" y="398"/>
                  </a:lnTo>
                  <a:cubicBezTo>
                    <a:pt x="3471" y="256"/>
                    <a:pt x="3456" y="127"/>
                    <a:pt x="3428"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4" name="Google Shape;2091;p46">
              <a:extLst>
                <a:ext uri="{FF2B5EF4-FFF2-40B4-BE49-F238E27FC236}">
                  <a16:creationId xmlns:a16="http://schemas.microsoft.com/office/drawing/2014/main" id="{38D1D44F-3854-69C6-275D-EDF682F6D629}"/>
                </a:ext>
              </a:extLst>
            </p:cNvPr>
            <p:cNvSpPr/>
            <p:nvPr/>
          </p:nvSpPr>
          <p:spPr>
            <a:xfrm>
              <a:off x="6615625" y="3299050"/>
              <a:ext cx="112400" cy="192400"/>
            </a:xfrm>
            <a:custGeom>
              <a:avLst/>
              <a:gdLst/>
              <a:ahLst/>
              <a:cxnLst/>
              <a:rect l="l" t="t" r="r" b="b"/>
              <a:pathLst>
                <a:path w="4496" h="7696" extrusionOk="0">
                  <a:moveTo>
                    <a:pt x="412" y="1"/>
                  </a:moveTo>
                  <a:cubicBezTo>
                    <a:pt x="185" y="1"/>
                    <a:pt x="0" y="185"/>
                    <a:pt x="0" y="413"/>
                  </a:cubicBezTo>
                  <a:lnTo>
                    <a:pt x="0" y="7284"/>
                  </a:lnTo>
                  <a:cubicBezTo>
                    <a:pt x="0" y="7511"/>
                    <a:pt x="185" y="7696"/>
                    <a:pt x="412" y="7696"/>
                  </a:cubicBezTo>
                  <a:lnTo>
                    <a:pt x="3443" y="7696"/>
                  </a:lnTo>
                  <a:cubicBezTo>
                    <a:pt x="4025" y="7696"/>
                    <a:pt x="4495" y="7227"/>
                    <a:pt x="4495" y="6643"/>
                  </a:cubicBezTo>
                  <a:lnTo>
                    <a:pt x="4495" y="1053"/>
                  </a:lnTo>
                  <a:cubicBezTo>
                    <a:pt x="4495" y="470"/>
                    <a:pt x="4025" y="1"/>
                    <a:pt x="3443"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5" name="Google Shape;2092;p46">
              <a:extLst>
                <a:ext uri="{FF2B5EF4-FFF2-40B4-BE49-F238E27FC236}">
                  <a16:creationId xmlns:a16="http://schemas.microsoft.com/office/drawing/2014/main" id="{595854FC-FFF8-154C-8E01-61B936A98DC1}"/>
                </a:ext>
              </a:extLst>
            </p:cNvPr>
            <p:cNvSpPr/>
            <p:nvPr/>
          </p:nvSpPr>
          <p:spPr>
            <a:xfrm>
              <a:off x="6615625" y="3299400"/>
              <a:ext cx="112400" cy="192050"/>
            </a:xfrm>
            <a:custGeom>
              <a:avLst/>
              <a:gdLst/>
              <a:ahLst/>
              <a:cxnLst/>
              <a:rect l="l" t="t" r="r" b="b"/>
              <a:pathLst>
                <a:path w="4496" h="7682" extrusionOk="0">
                  <a:moveTo>
                    <a:pt x="3485" y="0"/>
                  </a:moveTo>
                  <a:lnTo>
                    <a:pt x="3485" y="5633"/>
                  </a:lnTo>
                  <a:cubicBezTo>
                    <a:pt x="3485" y="6202"/>
                    <a:pt x="3016" y="6672"/>
                    <a:pt x="2432" y="6672"/>
                  </a:cubicBezTo>
                  <a:lnTo>
                    <a:pt x="0" y="6672"/>
                  </a:lnTo>
                  <a:lnTo>
                    <a:pt x="0" y="7270"/>
                  </a:lnTo>
                  <a:cubicBezTo>
                    <a:pt x="0" y="7497"/>
                    <a:pt x="185" y="7682"/>
                    <a:pt x="412" y="7682"/>
                  </a:cubicBezTo>
                  <a:lnTo>
                    <a:pt x="3443" y="7682"/>
                  </a:lnTo>
                  <a:cubicBezTo>
                    <a:pt x="4025" y="7682"/>
                    <a:pt x="4495" y="7213"/>
                    <a:pt x="4495" y="6629"/>
                  </a:cubicBezTo>
                  <a:lnTo>
                    <a:pt x="4495" y="1039"/>
                  </a:lnTo>
                  <a:cubicBezTo>
                    <a:pt x="4495" y="470"/>
                    <a:pt x="4040" y="15"/>
                    <a:pt x="3485" y="0"/>
                  </a:cubicBezTo>
                  <a:close/>
                </a:path>
              </a:pathLst>
            </a:custGeom>
            <a:solidFill>
              <a:srgbClr val="000000">
                <a:alpha val="982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6" name="Google Shape;2093;p46">
              <a:extLst>
                <a:ext uri="{FF2B5EF4-FFF2-40B4-BE49-F238E27FC236}">
                  <a16:creationId xmlns:a16="http://schemas.microsoft.com/office/drawing/2014/main" id="{A3C97467-CDCF-6673-1466-70F18C4886E0}"/>
                </a:ext>
              </a:extLst>
            </p:cNvPr>
            <p:cNvSpPr/>
            <p:nvPr/>
          </p:nvSpPr>
          <p:spPr>
            <a:xfrm>
              <a:off x="6909700" y="3157150"/>
              <a:ext cx="112775" cy="129850"/>
            </a:xfrm>
            <a:custGeom>
              <a:avLst/>
              <a:gdLst/>
              <a:ahLst/>
              <a:cxnLst/>
              <a:rect l="l" t="t" r="r" b="b"/>
              <a:pathLst>
                <a:path w="4511" h="5194" extrusionOk="0">
                  <a:moveTo>
                    <a:pt x="2248" y="1"/>
                  </a:moveTo>
                  <a:cubicBezTo>
                    <a:pt x="2106" y="1"/>
                    <a:pt x="1978" y="58"/>
                    <a:pt x="1878" y="171"/>
                  </a:cubicBezTo>
                  <a:lnTo>
                    <a:pt x="157" y="2149"/>
                  </a:lnTo>
                  <a:cubicBezTo>
                    <a:pt x="29" y="2291"/>
                    <a:pt x="0" y="2490"/>
                    <a:pt x="86" y="2675"/>
                  </a:cubicBezTo>
                  <a:cubicBezTo>
                    <a:pt x="157" y="2860"/>
                    <a:pt x="342" y="2974"/>
                    <a:pt x="541" y="2974"/>
                  </a:cubicBezTo>
                  <a:lnTo>
                    <a:pt x="1081" y="2974"/>
                  </a:lnTo>
                  <a:lnTo>
                    <a:pt x="1081" y="4909"/>
                  </a:lnTo>
                  <a:cubicBezTo>
                    <a:pt x="1081" y="5065"/>
                    <a:pt x="1210" y="5193"/>
                    <a:pt x="1366" y="5193"/>
                  </a:cubicBezTo>
                  <a:cubicBezTo>
                    <a:pt x="1523" y="5193"/>
                    <a:pt x="1665" y="5065"/>
                    <a:pt x="1665" y="4909"/>
                  </a:cubicBezTo>
                  <a:lnTo>
                    <a:pt x="1665" y="2889"/>
                  </a:lnTo>
                  <a:cubicBezTo>
                    <a:pt x="1665" y="2618"/>
                    <a:pt x="1438" y="2390"/>
                    <a:pt x="1153" y="2390"/>
                  </a:cubicBezTo>
                  <a:lnTo>
                    <a:pt x="698" y="2390"/>
                  </a:lnTo>
                  <a:lnTo>
                    <a:pt x="2248" y="613"/>
                  </a:lnTo>
                  <a:lnTo>
                    <a:pt x="3799" y="2390"/>
                  </a:lnTo>
                  <a:lnTo>
                    <a:pt x="3344" y="2390"/>
                  </a:lnTo>
                  <a:cubicBezTo>
                    <a:pt x="3073" y="2390"/>
                    <a:pt x="2845" y="2618"/>
                    <a:pt x="2845" y="2889"/>
                  </a:cubicBezTo>
                  <a:lnTo>
                    <a:pt x="2845" y="4909"/>
                  </a:lnTo>
                  <a:cubicBezTo>
                    <a:pt x="2845" y="5065"/>
                    <a:pt x="2974" y="5193"/>
                    <a:pt x="3130" y="5193"/>
                  </a:cubicBezTo>
                  <a:cubicBezTo>
                    <a:pt x="3300" y="5193"/>
                    <a:pt x="3429" y="5065"/>
                    <a:pt x="3429" y="4909"/>
                  </a:cubicBezTo>
                  <a:lnTo>
                    <a:pt x="3429" y="2974"/>
                  </a:lnTo>
                  <a:lnTo>
                    <a:pt x="3970" y="2974"/>
                  </a:lnTo>
                  <a:cubicBezTo>
                    <a:pt x="4169" y="2974"/>
                    <a:pt x="4339" y="2860"/>
                    <a:pt x="4425" y="2675"/>
                  </a:cubicBezTo>
                  <a:cubicBezTo>
                    <a:pt x="4510" y="2490"/>
                    <a:pt x="4482" y="2291"/>
                    <a:pt x="4353" y="2149"/>
                  </a:cubicBezTo>
                  <a:lnTo>
                    <a:pt x="2632" y="171"/>
                  </a:lnTo>
                  <a:cubicBezTo>
                    <a:pt x="2532" y="58"/>
                    <a:pt x="2390" y="1"/>
                    <a:pt x="2248"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7" name="Google Shape;2094;p46">
              <a:extLst>
                <a:ext uri="{FF2B5EF4-FFF2-40B4-BE49-F238E27FC236}">
                  <a16:creationId xmlns:a16="http://schemas.microsoft.com/office/drawing/2014/main" id="{0F692643-1BBA-50FA-2CA5-FEEBBB2BCB74}"/>
                </a:ext>
              </a:extLst>
            </p:cNvPr>
            <p:cNvSpPr/>
            <p:nvPr/>
          </p:nvSpPr>
          <p:spPr>
            <a:xfrm>
              <a:off x="6648325" y="3298350"/>
              <a:ext cx="311550" cy="202350"/>
            </a:xfrm>
            <a:custGeom>
              <a:avLst/>
              <a:gdLst/>
              <a:ahLst/>
              <a:cxnLst/>
              <a:rect l="l" t="t" r="r" b="b"/>
              <a:pathLst>
                <a:path w="12462" h="8094" extrusionOk="0">
                  <a:moveTo>
                    <a:pt x="10897" y="0"/>
                  </a:moveTo>
                  <a:cubicBezTo>
                    <a:pt x="10740" y="0"/>
                    <a:pt x="10612" y="128"/>
                    <a:pt x="10612" y="285"/>
                  </a:cubicBezTo>
                  <a:cubicBezTo>
                    <a:pt x="10612" y="441"/>
                    <a:pt x="10740" y="569"/>
                    <a:pt x="10897" y="569"/>
                  </a:cubicBezTo>
                  <a:lnTo>
                    <a:pt x="11223" y="569"/>
                  </a:lnTo>
                  <a:cubicBezTo>
                    <a:pt x="11580" y="569"/>
                    <a:pt x="11878" y="867"/>
                    <a:pt x="11878" y="1224"/>
                  </a:cubicBezTo>
                  <a:cubicBezTo>
                    <a:pt x="11878" y="1593"/>
                    <a:pt x="11580" y="1878"/>
                    <a:pt x="11223" y="1878"/>
                  </a:cubicBezTo>
                  <a:cubicBezTo>
                    <a:pt x="11068" y="1878"/>
                    <a:pt x="10939" y="2005"/>
                    <a:pt x="10939" y="2176"/>
                  </a:cubicBezTo>
                  <a:cubicBezTo>
                    <a:pt x="10939" y="2333"/>
                    <a:pt x="11068" y="2461"/>
                    <a:pt x="11223" y="2461"/>
                  </a:cubicBezTo>
                  <a:cubicBezTo>
                    <a:pt x="11580" y="2461"/>
                    <a:pt x="11878" y="2745"/>
                    <a:pt x="11878" y="3115"/>
                  </a:cubicBezTo>
                  <a:cubicBezTo>
                    <a:pt x="11878" y="3471"/>
                    <a:pt x="11580" y="3769"/>
                    <a:pt x="11223" y="3769"/>
                  </a:cubicBezTo>
                  <a:cubicBezTo>
                    <a:pt x="11068" y="3769"/>
                    <a:pt x="10939" y="3898"/>
                    <a:pt x="10939" y="4054"/>
                  </a:cubicBezTo>
                  <a:cubicBezTo>
                    <a:pt x="10939" y="4211"/>
                    <a:pt x="11068" y="4338"/>
                    <a:pt x="11223" y="4338"/>
                  </a:cubicBezTo>
                  <a:cubicBezTo>
                    <a:pt x="11580" y="4338"/>
                    <a:pt x="11878" y="4637"/>
                    <a:pt x="11878" y="4992"/>
                  </a:cubicBezTo>
                  <a:cubicBezTo>
                    <a:pt x="11878" y="5349"/>
                    <a:pt x="11580" y="5647"/>
                    <a:pt x="11223" y="5647"/>
                  </a:cubicBezTo>
                  <a:cubicBezTo>
                    <a:pt x="11068" y="5647"/>
                    <a:pt x="10939" y="5775"/>
                    <a:pt x="10939" y="5931"/>
                  </a:cubicBezTo>
                  <a:cubicBezTo>
                    <a:pt x="10939" y="6088"/>
                    <a:pt x="11068" y="6216"/>
                    <a:pt x="11223" y="6216"/>
                  </a:cubicBezTo>
                  <a:cubicBezTo>
                    <a:pt x="11580" y="6216"/>
                    <a:pt x="11878" y="6515"/>
                    <a:pt x="11878" y="6870"/>
                  </a:cubicBezTo>
                  <a:cubicBezTo>
                    <a:pt x="11878" y="7226"/>
                    <a:pt x="11580" y="7524"/>
                    <a:pt x="11223" y="7524"/>
                  </a:cubicBezTo>
                  <a:lnTo>
                    <a:pt x="6757" y="7524"/>
                  </a:lnTo>
                  <a:cubicBezTo>
                    <a:pt x="5947" y="7524"/>
                    <a:pt x="5164" y="7297"/>
                    <a:pt x="4481" y="6856"/>
                  </a:cubicBezTo>
                  <a:lnTo>
                    <a:pt x="4453" y="6842"/>
                  </a:lnTo>
                  <a:cubicBezTo>
                    <a:pt x="4396" y="6813"/>
                    <a:pt x="4354" y="6785"/>
                    <a:pt x="4297" y="6785"/>
                  </a:cubicBezTo>
                  <a:lnTo>
                    <a:pt x="3472" y="6785"/>
                  </a:lnTo>
                  <a:lnTo>
                    <a:pt x="3472" y="6671"/>
                  </a:lnTo>
                  <a:lnTo>
                    <a:pt x="3472" y="5718"/>
                  </a:lnTo>
                  <a:cubicBezTo>
                    <a:pt x="3472" y="5561"/>
                    <a:pt x="3343" y="5434"/>
                    <a:pt x="3187" y="5434"/>
                  </a:cubicBezTo>
                  <a:cubicBezTo>
                    <a:pt x="3030" y="5434"/>
                    <a:pt x="2903" y="5561"/>
                    <a:pt x="2903" y="5718"/>
                  </a:cubicBezTo>
                  <a:lnTo>
                    <a:pt x="2903" y="6671"/>
                  </a:lnTo>
                  <a:cubicBezTo>
                    <a:pt x="2903" y="7084"/>
                    <a:pt x="2561" y="7425"/>
                    <a:pt x="2135" y="7425"/>
                  </a:cubicBezTo>
                  <a:lnTo>
                    <a:pt x="285" y="7425"/>
                  </a:lnTo>
                  <a:cubicBezTo>
                    <a:pt x="128" y="7425"/>
                    <a:pt x="1" y="7568"/>
                    <a:pt x="1" y="7724"/>
                  </a:cubicBezTo>
                  <a:cubicBezTo>
                    <a:pt x="1" y="7881"/>
                    <a:pt x="128" y="8008"/>
                    <a:pt x="285" y="8008"/>
                  </a:cubicBezTo>
                  <a:lnTo>
                    <a:pt x="2135" y="8008"/>
                  </a:lnTo>
                  <a:cubicBezTo>
                    <a:pt x="2618" y="8008"/>
                    <a:pt x="3045" y="7752"/>
                    <a:pt x="3273" y="7368"/>
                  </a:cubicBezTo>
                  <a:lnTo>
                    <a:pt x="4211" y="7368"/>
                  </a:lnTo>
                  <a:cubicBezTo>
                    <a:pt x="4979" y="7852"/>
                    <a:pt x="5861" y="8093"/>
                    <a:pt x="6757" y="8093"/>
                  </a:cubicBezTo>
                  <a:lnTo>
                    <a:pt x="11223" y="8093"/>
                  </a:lnTo>
                  <a:cubicBezTo>
                    <a:pt x="11906" y="8093"/>
                    <a:pt x="12462" y="7553"/>
                    <a:pt x="12462" y="6870"/>
                  </a:cubicBezTo>
                  <a:cubicBezTo>
                    <a:pt x="12462" y="6500"/>
                    <a:pt x="12276" y="6159"/>
                    <a:pt x="12020" y="5931"/>
                  </a:cubicBezTo>
                  <a:cubicBezTo>
                    <a:pt x="12276" y="5704"/>
                    <a:pt x="12462" y="5362"/>
                    <a:pt x="12462" y="4992"/>
                  </a:cubicBezTo>
                  <a:cubicBezTo>
                    <a:pt x="12462" y="4609"/>
                    <a:pt x="12276" y="4281"/>
                    <a:pt x="12020" y="4054"/>
                  </a:cubicBezTo>
                  <a:cubicBezTo>
                    <a:pt x="12276" y="3826"/>
                    <a:pt x="12462" y="3485"/>
                    <a:pt x="12462" y="3115"/>
                  </a:cubicBezTo>
                  <a:cubicBezTo>
                    <a:pt x="12462" y="2731"/>
                    <a:pt x="12276" y="2390"/>
                    <a:pt x="12020" y="2176"/>
                  </a:cubicBezTo>
                  <a:cubicBezTo>
                    <a:pt x="12276" y="1948"/>
                    <a:pt x="12462" y="1607"/>
                    <a:pt x="12462" y="1224"/>
                  </a:cubicBezTo>
                  <a:cubicBezTo>
                    <a:pt x="12462" y="554"/>
                    <a:pt x="11906" y="0"/>
                    <a:pt x="1122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8" name="Google Shape;2095;p46">
              <a:extLst>
                <a:ext uri="{FF2B5EF4-FFF2-40B4-BE49-F238E27FC236}">
                  <a16:creationId xmlns:a16="http://schemas.microsoft.com/office/drawing/2014/main" id="{C570594B-084D-A3FE-AD4E-E5451A0FBFA8}"/>
                </a:ext>
              </a:extLst>
            </p:cNvPr>
            <p:cNvSpPr/>
            <p:nvPr/>
          </p:nvSpPr>
          <p:spPr>
            <a:xfrm>
              <a:off x="6658300" y="3020525"/>
              <a:ext cx="246800" cy="163675"/>
            </a:xfrm>
            <a:custGeom>
              <a:avLst/>
              <a:gdLst/>
              <a:ahLst/>
              <a:cxnLst/>
              <a:rect l="l" t="t" r="r" b="b"/>
              <a:pathLst>
                <a:path w="9872" h="6547" extrusionOk="0">
                  <a:moveTo>
                    <a:pt x="4936" y="0"/>
                  </a:moveTo>
                  <a:cubicBezTo>
                    <a:pt x="4747" y="0"/>
                    <a:pt x="4559" y="68"/>
                    <a:pt x="4410" y="203"/>
                  </a:cubicBezTo>
                  <a:lnTo>
                    <a:pt x="199" y="4030"/>
                  </a:lnTo>
                  <a:cubicBezTo>
                    <a:pt x="57" y="4172"/>
                    <a:pt x="0" y="4371"/>
                    <a:pt x="71" y="4570"/>
                  </a:cubicBezTo>
                  <a:cubicBezTo>
                    <a:pt x="156" y="4754"/>
                    <a:pt x="327" y="4883"/>
                    <a:pt x="526" y="4883"/>
                  </a:cubicBezTo>
                  <a:lnTo>
                    <a:pt x="2646" y="4883"/>
                  </a:lnTo>
                  <a:lnTo>
                    <a:pt x="2646" y="6163"/>
                  </a:lnTo>
                  <a:cubicBezTo>
                    <a:pt x="2646" y="6319"/>
                    <a:pt x="2773" y="6448"/>
                    <a:pt x="2944" y="6448"/>
                  </a:cubicBezTo>
                  <a:cubicBezTo>
                    <a:pt x="3101" y="6448"/>
                    <a:pt x="3229" y="6319"/>
                    <a:pt x="3229" y="6163"/>
                  </a:cubicBezTo>
                  <a:lnTo>
                    <a:pt x="3229" y="4584"/>
                  </a:lnTo>
                  <a:cubicBezTo>
                    <a:pt x="3229" y="4428"/>
                    <a:pt x="3101" y="4299"/>
                    <a:pt x="2944" y="4299"/>
                  </a:cubicBezTo>
                  <a:lnTo>
                    <a:pt x="754" y="4299"/>
                  </a:lnTo>
                  <a:lnTo>
                    <a:pt x="4793" y="629"/>
                  </a:lnTo>
                  <a:cubicBezTo>
                    <a:pt x="4836" y="594"/>
                    <a:pt x="4886" y="576"/>
                    <a:pt x="4936" y="576"/>
                  </a:cubicBezTo>
                  <a:cubicBezTo>
                    <a:pt x="4985" y="576"/>
                    <a:pt x="5035" y="594"/>
                    <a:pt x="5078" y="629"/>
                  </a:cubicBezTo>
                  <a:lnTo>
                    <a:pt x="9104" y="4299"/>
                  </a:lnTo>
                  <a:lnTo>
                    <a:pt x="6927" y="4299"/>
                  </a:lnTo>
                  <a:cubicBezTo>
                    <a:pt x="6771" y="4299"/>
                    <a:pt x="6642" y="4428"/>
                    <a:pt x="6642" y="4584"/>
                  </a:cubicBezTo>
                  <a:lnTo>
                    <a:pt x="6642" y="6262"/>
                  </a:lnTo>
                  <a:cubicBezTo>
                    <a:pt x="6642" y="6419"/>
                    <a:pt x="6771" y="6547"/>
                    <a:pt x="6927" y="6547"/>
                  </a:cubicBezTo>
                  <a:cubicBezTo>
                    <a:pt x="7098" y="6547"/>
                    <a:pt x="7226" y="6419"/>
                    <a:pt x="7226" y="6262"/>
                  </a:cubicBezTo>
                  <a:lnTo>
                    <a:pt x="7226" y="4883"/>
                  </a:lnTo>
                  <a:lnTo>
                    <a:pt x="9331" y="4883"/>
                  </a:lnTo>
                  <a:cubicBezTo>
                    <a:pt x="9544" y="4883"/>
                    <a:pt x="9715" y="4754"/>
                    <a:pt x="9787" y="4570"/>
                  </a:cubicBezTo>
                  <a:cubicBezTo>
                    <a:pt x="9872" y="4371"/>
                    <a:pt x="9815" y="4172"/>
                    <a:pt x="9658" y="4030"/>
                  </a:cubicBezTo>
                  <a:lnTo>
                    <a:pt x="5462" y="203"/>
                  </a:lnTo>
                  <a:cubicBezTo>
                    <a:pt x="5313" y="68"/>
                    <a:pt x="5124" y="0"/>
                    <a:pt x="4936"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9" name="Google Shape;2096;p46">
              <a:extLst>
                <a:ext uri="{FF2B5EF4-FFF2-40B4-BE49-F238E27FC236}">
                  <a16:creationId xmlns:a16="http://schemas.microsoft.com/office/drawing/2014/main" id="{6F4AB942-4FFE-CC87-9E67-7C35C787B192}"/>
                </a:ext>
              </a:extLst>
            </p:cNvPr>
            <p:cNvSpPr/>
            <p:nvPr/>
          </p:nvSpPr>
          <p:spPr>
            <a:xfrm>
              <a:off x="6724425" y="3198050"/>
              <a:ext cx="14600" cy="64050"/>
            </a:xfrm>
            <a:custGeom>
              <a:avLst/>
              <a:gdLst/>
              <a:ahLst/>
              <a:cxnLst/>
              <a:rect l="l" t="t" r="r" b="b"/>
              <a:pathLst>
                <a:path w="584" h="2562" extrusionOk="0">
                  <a:moveTo>
                    <a:pt x="299" y="1"/>
                  </a:moveTo>
                  <a:cubicBezTo>
                    <a:pt x="128" y="1"/>
                    <a:pt x="1" y="128"/>
                    <a:pt x="1" y="285"/>
                  </a:cubicBezTo>
                  <a:lnTo>
                    <a:pt x="1" y="2262"/>
                  </a:lnTo>
                  <a:cubicBezTo>
                    <a:pt x="1" y="2433"/>
                    <a:pt x="128" y="2561"/>
                    <a:pt x="299" y="2561"/>
                  </a:cubicBezTo>
                  <a:cubicBezTo>
                    <a:pt x="456" y="2561"/>
                    <a:pt x="584" y="2433"/>
                    <a:pt x="584" y="2262"/>
                  </a:cubicBezTo>
                  <a:lnTo>
                    <a:pt x="584" y="285"/>
                  </a:lnTo>
                  <a:cubicBezTo>
                    <a:pt x="584" y="128"/>
                    <a:pt x="456" y="1"/>
                    <a:pt x="29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0" name="Google Shape;2097;p46">
              <a:extLst>
                <a:ext uri="{FF2B5EF4-FFF2-40B4-BE49-F238E27FC236}">
                  <a16:creationId xmlns:a16="http://schemas.microsoft.com/office/drawing/2014/main" id="{ED4F7F39-40C3-9CB4-63BE-CAE6BD8E81C2}"/>
                </a:ext>
              </a:extLst>
            </p:cNvPr>
            <p:cNvSpPr/>
            <p:nvPr/>
          </p:nvSpPr>
          <p:spPr>
            <a:xfrm>
              <a:off x="6648325" y="3198050"/>
              <a:ext cx="248975" cy="219800"/>
            </a:xfrm>
            <a:custGeom>
              <a:avLst/>
              <a:gdLst/>
              <a:ahLst/>
              <a:cxnLst/>
              <a:rect l="l" t="t" r="r" b="b"/>
              <a:pathLst>
                <a:path w="9959" h="8792" extrusionOk="0">
                  <a:moveTo>
                    <a:pt x="8080" y="1"/>
                  </a:moveTo>
                  <a:cubicBezTo>
                    <a:pt x="7682" y="1"/>
                    <a:pt x="7341" y="257"/>
                    <a:pt x="7227" y="641"/>
                  </a:cubicBezTo>
                  <a:lnTo>
                    <a:pt x="6956" y="1608"/>
                  </a:lnTo>
                  <a:cubicBezTo>
                    <a:pt x="6871" y="1921"/>
                    <a:pt x="6686" y="2192"/>
                    <a:pt x="6444" y="2404"/>
                  </a:cubicBezTo>
                  <a:lnTo>
                    <a:pt x="4111" y="4411"/>
                  </a:lnTo>
                  <a:lnTo>
                    <a:pt x="3286" y="4411"/>
                  </a:lnTo>
                  <a:cubicBezTo>
                    <a:pt x="3045" y="4012"/>
                    <a:pt x="2618" y="3756"/>
                    <a:pt x="2135" y="3756"/>
                  </a:cubicBezTo>
                  <a:lnTo>
                    <a:pt x="285" y="3756"/>
                  </a:lnTo>
                  <a:cubicBezTo>
                    <a:pt x="128" y="3756"/>
                    <a:pt x="1" y="3884"/>
                    <a:pt x="1" y="4041"/>
                  </a:cubicBezTo>
                  <a:cubicBezTo>
                    <a:pt x="1" y="4211"/>
                    <a:pt x="128" y="4339"/>
                    <a:pt x="285" y="4339"/>
                  </a:cubicBezTo>
                  <a:lnTo>
                    <a:pt x="2135" y="4339"/>
                  </a:lnTo>
                  <a:cubicBezTo>
                    <a:pt x="2561" y="4339"/>
                    <a:pt x="2903" y="4680"/>
                    <a:pt x="2903" y="5093"/>
                  </a:cubicBezTo>
                  <a:lnTo>
                    <a:pt x="2903" y="8507"/>
                  </a:lnTo>
                  <a:cubicBezTo>
                    <a:pt x="2903" y="8663"/>
                    <a:pt x="3030" y="8792"/>
                    <a:pt x="3187" y="8792"/>
                  </a:cubicBezTo>
                  <a:cubicBezTo>
                    <a:pt x="3343" y="8792"/>
                    <a:pt x="3472" y="8663"/>
                    <a:pt x="3472" y="8507"/>
                  </a:cubicBezTo>
                  <a:lnTo>
                    <a:pt x="3472" y="4980"/>
                  </a:lnTo>
                  <a:lnTo>
                    <a:pt x="4225" y="4980"/>
                  </a:lnTo>
                  <a:cubicBezTo>
                    <a:pt x="4297" y="4980"/>
                    <a:pt x="4354" y="4951"/>
                    <a:pt x="4410" y="4908"/>
                  </a:cubicBezTo>
                  <a:lnTo>
                    <a:pt x="6814" y="2846"/>
                  </a:lnTo>
                  <a:cubicBezTo>
                    <a:pt x="7155" y="2561"/>
                    <a:pt x="7383" y="2177"/>
                    <a:pt x="7511" y="1765"/>
                  </a:cubicBezTo>
                  <a:lnTo>
                    <a:pt x="7781" y="798"/>
                  </a:lnTo>
                  <a:cubicBezTo>
                    <a:pt x="7824" y="669"/>
                    <a:pt x="7938" y="570"/>
                    <a:pt x="8080" y="570"/>
                  </a:cubicBezTo>
                  <a:cubicBezTo>
                    <a:pt x="8194" y="570"/>
                    <a:pt x="8308" y="655"/>
                    <a:pt x="8365" y="769"/>
                  </a:cubicBezTo>
                  <a:lnTo>
                    <a:pt x="8393" y="840"/>
                  </a:lnTo>
                  <a:cubicBezTo>
                    <a:pt x="8578" y="1310"/>
                    <a:pt x="8678" y="1807"/>
                    <a:pt x="8678" y="2319"/>
                  </a:cubicBezTo>
                  <a:cubicBezTo>
                    <a:pt x="8678" y="2647"/>
                    <a:pt x="8635" y="2973"/>
                    <a:pt x="8549" y="3286"/>
                  </a:cubicBezTo>
                  <a:lnTo>
                    <a:pt x="8365" y="4041"/>
                  </a:lnTo>
                  <a:cubicBezTo>
                    <a:pt x="8322" y="4168"/>
                    <a:pt x="8350" y="4310"/>
                    <a:pt x="8435" y="4411"/>
                  </a:cubicBezTo>
                  <a:cubicBezTo>
                    <a:pt x="8521" y="4524"/>
                    <a:pt x="8649" y="4581"/>
                    <a:pt x="8792" y="4581"/>
                  </a:cubicBezTo>
                  <a:lnTo>
                    <a:pt x="9674" y="4581"/>
                  </a:lnTo>
                  <a:cubicBezTo>
                    <a:pt x="9829" y="4581"/>
                    <a:pt x="9958" y="4453"/>
                    <a:pt x="9958" y="4297"/>
                  </a:cubicBezTo>
                  <a:cubicBezTo>
                    <a:pt x="9958" y="4140"/>
                    <a:pt x="9829" y="4012"/>
                    <a:pt x="9674" y="4012"/>
                  </a:cubicBezTo>
                  <a:lnTo>
                    <a:pt x="8962" y="4012"/>
                  </a:lnTo>
                  <a:lnTo>
                    <a:pt x="9118" y="3429"/>
                  </a:lnTo>
                  <a:cubicBezTo>
                    <a:pt x="9204" y="3059"/>
                    <a:pt x="9260" y="2689"/>
                    <a:pt x="9260" y="2319"/>
                  </a:cubicBezTo>
                  <a:cubicBezTo>
                    <a:pt x="9260" y="1722"/>
                    <a:pt x="9147" y="1153"/>
                    <a:pt x="8919" y="612"/>
                  </a:cubicBezTo>
                  <a:lnTo>
                    <a:pt x="8891" y="542"/>
                  </a:lnTo>
                  <a:cubicBezTo>
                    <a:pt x="8748" y="214"/>
                    <a:pt x="8435" y="1"/>
                    <a:pt x="8080"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1845" name="Google Shape;1800;p45">
            <a:extLst>
              <a:ext uri="{FF2B5EF4-FFF2-40B4-BE49-F238E27FC236}">
                <a16:creationId xmlns:a16="http://schemas.microsoft.com/office/drawing/2014/main" id="{B6DC9CED-3762-5F7A-3C83-7D765799CD40}"/>
              </a:ext>
            </a:extLst>
          </p:cNvPr>
          <p:cNvSpPr txBox="1">
            <a:spLocks noGrp="1"/>
          </p:cNvSpPr>
          <p:nvPr>
            <p:ph type="title"/>
          </p:nvPr>
        </p:nvSpPr>
        <p:spPr>
          <a:xfrm>
            <a:off x="1" y="331485"/>
            <a:ext cx="12092761" cy="862455"/>
          </a:xfrm>
          <a:prstGeom prst="rect">
            <a:avLst/>
          </a:prstGeom>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en"/>
              <a:t>Operational Benefits of a Representative Workforce</a:t>
            </a:r>
            <a:br>
              <a:rPr lang="en"/>
            </a:br>
            <a:endParaRPr sz="3200" b="0"/>
          </a:p>
        </p:txBody>
      </p:sp>
      <p:pic>
        <p:nvPicPr>
          <p:cNvPr id="2" name="Picture 1">
            <a:extLst>
              <a:ext uri="{FF2B5EF4-FFF2-40B4-BE49-F238E27FC236}">
                <a16:creationId xmlns:a16="http://schemas.microsoft.com/office/drawing/2014/main" id="{EB50A49A-4389-57BA-CA00-875285F27327}"/>
              </a:ext>
            </a:extLst>
          </p:cNvPr>
          <p:cNvPicPr>
            <a:picLocks noChangeAspect="1"/>
          </p:cNvPicPr>
          <p:nvPr/>
        </p:nvPicPr>
        <p:blipFill>
          <a:blip r:embed="rId3"/>
          <a:stretch>
            <a:fillRect/>
          </a:stretch>
        </p:blipFill>
        <p:spPr>
          <a:xfrm>
            <a:off x="129615" y="58218"/>
            <a:ext cx="866784" cy="932124"/>
          </a:xfrm>
          <a:prstGeom prst="rect">
            <a:avLst/>
          </a:prstGeom>
        </p:spPr>
      </p:pic>
      <p:pic>
        <p:nvPicPr>
          <p:cNvPr id="3" name="Picture 2">
            <a:extLst>
              <a:ext uri="{FF2B5EF4-FFF2-40B4-BE49-F238E27FC236}">
                <a16:creationId xmlns:a16="http://schemas.microsoft.com/office/drawing/2014/main" id="{7A29BA0A-4267-1BE4-DA2E-46A03919BAC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20712" y="6021791"/>
            <a:ext cx="2274608" cy="788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893914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718"/>
        <p:cNvGrpSpPr/>
        <p:nvPr/>
      </p:nvGrpSpPr>
      <p:grpSpPr>
        <a:xfrm>
          <a:off x="0" y="0"/>
          <a:ext cx="0" cy="0"/>
          <a:chOff x="0" y="0"/>
          <a:chExt cx="0" cy="0"/>
        </a:xfrm>
      </p:grpSpPr>
      <p:sp>
        <p:nvSpPr>
          <p:cNvPr id="772" name="Google Shape;772;p30"/>
          <p:cNvSpPr txBox="1">
            <a:spLocks noGrp="1"/>
          </p:cNvSpPr>
          <p:nvPr>
            <p:ph type="title"/>
          </p:nvPr>
        </p:nvSpPr>
        <p:spPr>
          <a:xfrm>
            <a:off x="47006" y="49067"/>
            <a:ext cx="12144993" cy="641600"/>
          </a:xfrm>
          <a:prstGeom prst="rect">
            <a:avLst/>
          </a:prstGeom>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en"/>
              <a:t>Workforce Toolbox Contents</a:t>
            </a:r>
            <a:endParaRPr/>
          </a:p>
        </p:txBody>
      </p:sp>
      <p:grpSp>
        <p:nvGrpSpPr>
          <p:cNvPr id="719" name="Google Shape;719;p30"/>
          <p:cNvGrpSpPr/>
          <p:nvPr/>
        </p:nvGrpSpPr>
        <p:grpSpPr>
          <a:xfrm>
            <a:off x="166256" y="972108"/>
            <a:ext cx="2299576" cy="4840968"/>
            <a:chOff x="1508513" y="1170384"/>
            <a:chExt cx="1766025" cy="3630726"/>
          </a:xfrm>
        </p:grpSpPr>
        <p:sp>
          <p:nvSpPr>
            <p:cNvPr id="720" name="Google Shape;720;p30"/>
            <p:cNvSpPr/>
            <p:nvPr/>
          </p:nvSpPr>
          <p:spPr>
            <a:xfrm>
              <a:off x="1508513" y="1889450"/>
              <a:ext cx="1766025" cy="1729700"/>
            </a:xfrm>
            <a:custGeom>
              <a:avLst/>
              <a:gdLst/>
              <a:ahLst/>
              <a:cxnLst/>
              <a:rect l="l" t="t" r="r" b="b"/>
              <a:pathLst>
                <a:path w="70641" h="69188" extrusionOk="0">
                  <a:moveTo>
                    <a:pt x="35315" y="1"/>
                  </a:moveTo>
                  <a:cubicBezTo>
                    <a:pt x="33410" y="1"/>
                    <a:pt x="31505" y="727"/>
                    <a:pt x="30052" y="2180"/>
                  </a:cubicBezTo>
                  <a:lnTo>
                    <a:pt x="2906" y="29338"/>
                  </a:lnTo>
                  <a:cubicBezTo>
                    <a:pt x="1" y="32243"/>
                    <a:pt x="1" y="36958"/>
                    <a:pt x="2906" y="39863"/>
                  </a:cubicBezTo>
                  <a:lnTo>
                    <a:pt x="30052" y="67009"/>
                  </a:lnTo>
                  <a:cubicBezTo>
                    <a:pt x="31505" y="68462"/>
                    <a:pt x="33410" y="69188"/>
                    <a:pt x="35315" y="69188"/>
                  </a:cubicBezTo>
                  <a:cubicBezTo>
                    <a:pt x="37220" y="69188"/>
                    <a:pt x="39125" y="68462"/>
                    <a:pt x="40577" y="67009"/>
                  </a:cubicBezTo>
                  <a:lnTo>
                    <a:pt x="67736" y="39863"/>
                  </a:lnTo>
                  <a:cubicBezTo>
                    <a:pt x="70641" y="36958"/>
                    <a:pt x="70641" y="32243"/>
                    <a:pt x="67736" y="29338"/>
                  </a:cubicBezTo>
                  <a:lnTo>
                    <a:pt x="40577" y="2180"/>
                  </a:lnTo>
                  <a:cubicBezTo>
                    <a:pt x="39125" y="727"/>
                    <a:pt x="37220" y="1"/>
                    <a:pt x="35315" y="1"/>
                  </a:cubicBezTo>
                  <a:close/>
                </a:path>
              </a:pathLst>
            </a:custGeom>
            <a:solidFill>
              <a:schemeClr val="tx1">
                <a:lumMod val="50000"/>
                <a:lumOff val="50000"/>
              </a:scheme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nvGrpSpPr>
            <p:cNvPr id="721" name="Google Shape;721;p30"/>
            <p:cNvGrpSpPr/>
            <p:nvPr/>
          </p:nvGrpSpPr>
          <p:grpSpPr>
            <a:xfrm>
              <a:off x="2212032" y="1444993"/>
              <a:ext cx="358999" cy="342991"/>
              <a:chOff x="-54812875" y="3596675"/>
              <a:chExt cx="319025" cy="304800"/>
            </a:xfrm>
          </p:grpSpPr>
          <p:sp>
            <p:nvSpPr>
              <p:cNvPr id="722" name="Google Shape;722;p30"/>
              <p:cNvSpPr/>
              <p:nvPr/>
            </p:nvSpPr>
            <p:spPr>
              <a:xfrm>
                <a:off x="-54812875" y="3607700"/>
                <a:ext cx="74850" cy="293775"/>
              </a:xfrm>
              <a:custGeom>
                <a:avLst/>
                <a:gdLst/>
                <a:ahLst/>
                <a:cxnLst/>
                <a:rect l="l" t="t" r="r" b="b"/>
                <a:pathLst>
                  <a:path w="2994" h="11751" extrusionOk="0">
                    <a:moveTo>
                      <a:pt x="1482" y="0"/>
                    </a:moveTo>
                    <a:lnTo>
                      <a:pt x="1482" y="2710"/>
                    </a:lnTo>
                    <a:cubicBezTo>
                      <a:pt x="1482" y="3749"/>
                      <a:pt x="1261" y="4789"/>
                      <a:pt x="788" y="5734"/>
                    </a:cubicBezTo>
                    <a:cubicBezTo>
                      <a:pt x="284" y="6805"/>
                      <a:pt x="1" y="7971"/>
                      <a:pt x="1" y="9168"/>
                    </a:cubicBezTo>
                    <a:cubicBezTo>
                      <a:pt x="1" y="10050"/>
                      <a:pt x="505" y="10901"/>
                      <a:pt x="1261" y="11405"/>
                    </a:cubicBezTo>
                    <a:lnTo>
                      <a:pt x="1639" y="11689"/>
                    </a:lnTo>
                    <a:cubicBezTo>
                      <a:pt x="1707" y="11731"/>
                      <a:pt x="1781" y="11750"/>
                      <a:pt x="1854" y="11750"/>
                    </a:cubicBezTo>
                    <a:cubicBezTo>
                      <a:pt x="2052" y="11750"/>
                      <a:pt x="2238" y="11604"/>
                      <a:pt x="2238" y="11374"/>
                    </a:cubicBezTo>
                    <a:lnTo>
                      <a:pt x="2238" y="9326"/>
                    </a:lnTo>
                    <a:cubicBezTo>
                      <a:pt x="2238" y="8570"/>
                      <a:pt x="2364" y="7751"/>
                      <a:pt x="2584" y="7026"/>
                    </a:cubicBezTo>
                    <a:cubicBezTo>
                      <a:pt x="2836" y="6270"/>
                      <a:pt x="2994" y="5545"/>
                      <a:pt x="2994" y="4758"/>
                    </a:cubicBezTo>
                    <a:lnTo>
                      <a:pt x="2994" y="3718"/>
                    </a:lnTo>
                    <a:lnTo>
                      <a:pt x="1482" y="0"/>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24" name="Google Shape;724;p30"/>
              <p:cNvSpPr/>
              <p:nvPr/>
            </p:nvSpPr>
            <p:spPr>
              <a:xfrm>
                <a:off x="-54737250" y="3652600"/>
                <a:ext cx="66175" cy="37825"/>
              </a:xfrm>
              <a:custGeom>
                <a:avLst/>
                <a:gdLst/>
                <a:ahLst/>
                <a:cxnLst/>
                <a:rect l="l" t="t" r="r" b="b"/>
                <a:pathLst>
                  <a:path w="2647" h="1513" extrusionOk="0">
                    <a:moveTo>
                      <a:pt x="0" y="0"/>
                    </a:moveTo>
                    <a:lnTo>
                      <a:pt x="599" y="1512"/>
                    </a:lnTo>
                    <a:lnTo>
                      <a:pt x="2647" y="1512"/>
                    </a:lnTo>
                    <a:cubicBezTo>
                      <a:pt x="2458" y="1103"/>
                      <a:pt x="2206" y="599"/>
                      <a:pt x="2206"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25" name="Google Shape;725;p30"/>
              <p:cNvSpPr/>
              <p:nvPr/>
            </p:nvSpPr>
            <p:spPr>
              <a:xfrm>
                <a:off x="-54568700" y="3608475"/>
                <a:ext cx="74850" cy="293000"/>
              </a:xfrm>
              <a:custGeom>
                <a:avLst/>
                <a:gdLst/>
                <a:ahLst/>
                <a:cxnLst/>
                <a:rect l="l" t="t" r="r" b="b"/>
                <a:pathLst>
                  <a:path w="2994" h="11720" extrusionOk="0">
                    <a:moveTo>
                      <a:pt x="1481" y="1"/>
                    </a:moveTo>
                    <a:lnTo>
                      <a:pt x="851" y="1576"/>
                    </a:lnTo>
                    <a:lnTo>
                      <a:pt x="0" y="3750"/>
                    </a:lnTo>
                    <a:lnTo>
                      <a:pt x="0" y="4727"/>
                    </a:lnTo>
                    <a:cubicBezTo>
                      <a:pt x="0" y="5514"/>
                      <a:pt x="158" y="6270"/>
                      <a:pt x="378" y="6995"/>
                    </a:cubicBezTo>
                    <a:cubicBezTo>
                      <a:pt x="630" y="7751"/>
                      <a:pt x="757" y="8539"/>
                      <a:pt x="757" y="9295"/>
                    </a:cubicBezTo>
                    <a:lnTo>
                      <a:pt x="757" y="11343"/>
                    </a:lnTo>
                    <a:cubicBezTo>
                      <a:pt x="757" y="11573"/>
                      <a:pt x="925" y="11719"/>
                      <a:pt x="1115" y="11719"/>
                    </a:cubicBezTo>
                    <a:cubicBezTo>
                      <a:pt x="1184" y="11719"/>
                      <a:pt x="1256" y="11700"/>
                      <a:pt x="1324" y="11658"/>
                    </a:cubicBezTo>
                    <a:lnTo>
                      <a:pt x="1733" y="11374"/>
                    </a:lnTo>
                    <a:cubicBezTo>
                      <a:pt x="2489" y="10870"/>
                      <a:pt x="2993" y="10051"/>
                      <a:pt x="2993" y="9137"/>
                    </a:cubicBezTo>
                    <a:cubicBezTo>
                      <a:pt x="2993" y="8003"/>
                      <a:pt x="2710" y="6774"/>
                      <a:pt x="2206" y="5735"/>
                    </a:cubicBezTo>
                    <a:cubicBezTo>
                      <a:pt x="1733" y="4790"/>
                      <a:pt x="1481" y="3781"/>
                      <a:pt x="1481" y="2710"/>
                    </a:cubicBezTo>
                    <a:lnTo>
                      <a:pt x="1481" y="1"/>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26" name="Google Shape;726;p30"/>
              <p:cNvSpPr/>
              <p:nvPr/>
            </p:nvSpPr>
            <p:spPr>
              <a:xfrm>
                <a:off x="-54636450" y="3652600"/>
                <a:ext cx="66975" cy="37825"/>
              </a:xfrm>
              <a:custGeom>
                <a:avLst/>
                <a:gdLst/>
                <a:ahLst/>
                <a:cxnLst/>
                <a:rect l="l" t="t" r="r" b="b"/>
                <a:pathLst>
                  <a:path w="2679" h="1513" extrusionOk="0">
                    <a:moveTo>
                      <a:pt x="411" y="0"/>
                    </a:moveTo>
                    <a:cubicBezTo>
                      <a:pt x="411" y="599"/>
                      <a:pt x="221" y="1103"/>
                      <a:pt x="1" y="1512"/>
                    </a:cubicBezTo>
                    <a:lnTo>
                      <a:pt x="2080" y="1512"/>
                    </a:lnTo>
                    <a:lnTo>
                      <a:pt x="2679" y="0"/>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27" name="Google Shape;727;p30"/>
              <p:cNvSpPr/>
              <p:nvPr/>
            </p:nvSpPr>
            <p:spPr>
              <a:xfrm>
                <a:off x="-54760100" y="3596675"/>
                <a:ext cx="212675" cy="37025"/>
              </a:xfrm>
              <a:custGeom>
                <a:avLst/>
                <a:gdLst/>
                <a:ahLst/>
                <a:cxnLst/>
                <a:rect l="l" t="t" r="r" b="b"/>
                <a:pathLst>
                  <a:path w="8507" h="1481" extrusionOk="0">
                    <a:moveTo>
                      <a:pt x="1" y="0"/>
                    </a:moveTo>
                    <a:lnTo>
                      <a:pt x="599" y="1481"/>
                    </a:lnTo>
                    <a:lnTo>
                      <a:pt x="3246" y="1481"/>
                    </a:lnTo>
                    <a:cubicBezTo>
                      <a:pt x="3466" y="693"/>
                      <a:pt x="3939" y="158"/>
                      <a:pt x="4002" y="95"/>
                    </a:cubicBezTo>
                    <a:cubicBezTo>
                      <a:pt x="4081" y="32"/>
                      <a:pt x="4183" y="0"/>
                      <a:pt x="4281" y="0"/>
                    </a:cubicBezTo>
                    <a:close/>
                    <a:moveTo>
                      <a:pt x="4281" y="0"/>
                    </a:moveTo>
                    <a:cubicBezTo>
                      <a:pt x="4380" y="0"/>
                      <a:pt x="4474" y="32"/>
                      <a:pt x="4537" y="95"/>
                    </a:cubicBezTo>
                    <a:cubicBezTo>
                      <a:pt x="4569" y="158"/>
                      <a:pt x="5041" y="693"/>
                      <a:pt x="5294" y="1481"/>
                    </a:cubicBezTo>
                    <a:lnTo>
                      <a:pt x="7940" y="1481"/>
                    </a:lnTo>
                    <a:lnTo>
                      <a:pt x="8507" y="0"/>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28" name="Google Shape;728;p30"/>
              <p:cNvSpPr/>
              <p:nvPr/>
            </p:nvSpPr>
            <p:spPr>
              <a:xfrm>
                <a:off x="-54738050" y="3708500"/>
                <a:ext cx="169375" cy="186700"/>
              </a:xfrm>
              <a:custGeom>
                <a:avLst/>
                <a:gdLst/>
                <a:ahLst/>
                <a:cxnLst/>
                <a:rect l="l" t="t" r="r" b="b"/>
                <a:pathLst>
                  <a:path w="6775" h="7468" extrusionOk="0">
                    <a:moveTo>
                      <a:pt x="1891" y="1513"/>
                    </a:moveTo>
                    <a:cubicBezTo>
                      <a:pt x="2080" y="1513"/>
                      <a:pt x="2238" y="1671"/>
                      <a:pt x="2238" y="1860"/>
                    </a:cubicBezTo>
                    <a:cubicBezTo>
                      <a:pt x="2238" y="2049"/>
                      <a:pt x="2080" y="2206"/>
                      <a:pt x="1891" y="2206"/>
                    </a:cubicBezTo>
                    <a:cubicBezTo>
                      <a:pt x="1702" y="2206"/>
                      <a:pt x="1545" y="2112"/>
                      <a:pt x="1545" y="1860"/>
                    </a:cubicBezTo>
                    <a:cubicBezTo>
                      <a:pt x="1545" y="1671"/>
                      <a:pt x="1702" y="1513"/>
                      <a:pt x="1891" y="1513"/>
                    </a:cubicBezTo>
                    <a:close/>
                    <a:moveTo>
                      <a:pt x="4884" y="1545"/>
                    </a:moveTo>
                    <a:cubicBezTo>
                      <a:pt x="5073" y="1545"/>
                      <a:pt x="5231" y="1702"/>
                      <a:pt x="5231" y="1891"/>
                    </a:cubicBezTo>
                    <a:cubicBezTo>
                      <a:pt x="5231" y="2112"/>
                      <a:pt x="5073" y="2269"/>
                      <a:pt x="4884" y="2269"/>
                    </a:cubicBezTo>
                    <a:cubicBezTo>
                      <a:pt x="4695" y="2269"/>
                      <a:pt x="4538" y="2112"/>
                      <a:pt x="4538" y="1891"/>
                    </a:cubicBezTo>
                    <a:cubicBezTo>
                      <a:pt x="4538" y="1702"/>
                      <a:pt x="4695" y="1545"/>
                      <a:pt x="4884" y="1545"/>
                    </a:cubicBezTo>
                    <a:close/>
                    <a:moveTo>
                      <a:pt x="4404" y="4073"/>
                    </a:moveTo>
                    <a:cubicBezTo>
                      <a:pt x="4498" y="4073"/>
                      <a:pt x="4585" y="4112"/>
                      <a:pt x="4632" y="4191"/>
                    </a:cubicBezTo>
                    <a:cubicBezTo>
                      <a:pt x="4853" y="4286"/>
                      <a:pt x="4853" y="4538"/>
                      <a:pt x="4695" y="4695"/>
                    </a:cubicBezTo>
                    <a:cubicBezTo>
                      <a:pt x="4317" y="5042"/>
                      <a:pt x="3844" y="5231"/>
                      <a:pt x="3340" y="5231"/>
                    </a:cubicBezTo>
                    <a:cubicBezTo>
                      <a:pt x="2836" y="5231"/>
                      <a:pt x="2364" y="5042"/>
                      <a:pt x="2049" y="4695"/>
                    </a:cubicBezTo>
                    <a:cubicBezTo>
                      <a:pt x="1891" y="4538"/>
                      <a:pt x="1891" y="4286"/>
                      <a:pt x="2049" y="4191"/>
                    </a:cubicBezTo>
                    <a:cubicBezTo>
                      <a:pt x="2127" y="4112"/>
                      <a:pt x="2222" y="4073"/>
                      <a:pt x="2312" y="4073"/>
                    </a:cubicBezTo>
                    <a:cubicBezTo>
                      <a:pt x="2403" y="4073"/>
                      <a:pt x="2490" y="4112"/>
                      <a:pt x="2553" y="4191"/>
                    </a:cubicBezTo>
                    <a:cubicBezTo>
                      <a:pt x="2773" y="4412"/>
                      <a:pt x="3057" y="4522"/>
                      <a:pt x="3340" y="4522"/>
                    </a:cubicBezTo>
                    <a:cubicBezTo>
                      <a:pt x="3624" y="4522"/>
                      <a:pt x="3907" y="4412"/>
                      <a:pt x="4128" y="4191"/>
                    </a:cubicBezTo>
                    <a:cubicBezTo>
                      <a:pt x="4207" y="4112"/>
                      <a:pt x="4309" y="4073"/>
                      <a:pt x="4404" y="4073"/>
                    </a:cubicBezTo>
                    <a:close/>
                    <a:moveTo>
                      <a:pt x="757" y="1"/>
                    </a:moveTo>
                    <a:lnTo>
                      <a:pt x="757" y="694"/>
                    </a:lnTo>
                    <a:cubicBezTo>
                      <a:pt x="757" y="1513"/>
                      <a:pt x="631" y="2332"/>
                      <a:pt x="347" y="3088"/>
                    </a:cubicBezTo>
                    <a:cubicBezTo>
                      <a:pt x="1" y="4160"/>
                      <a:pt x="1" y="4947"/>
                      <a:pt x="1" y="5672"/>
                    </a:cubicBezTo>
                    <a:cubicBezTo>
                      <a:pt x="757" y="6743"/>
                      <a:pt x="2017" y="7468"/>
                      <a:pt x="3403" y="7468"/>
                    </a:cubicBezTo>
                    <a:cubicBezTo>
                      <a:pt x="4758" y="7468"/>
                      <a:pt x="6018" y="6774"/>
                      <a:pt x="6774" y="5672"/>
                    </a:cubicBezTo>
                    <a:cubicBezTo>
                      <a:pt x="6774" y="4947"/>
                      <a:pt x="6774" y="4160"/>
                      <a:pt x="6428" y="3088"/>
                    </a:cubicBezTo>
                    <a:cubicBezTo>
                      <a:pt x="6144" y="2332"/>
                      <a:pt x="6018" y="1513"/>
                      <a:pt x="6018" y="694"/>
                    </a:cubicBezTo>
                    <a:lnTo>
                      <a:pt x="6018" y="1"/>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729" name="Google Shape;729;p30"/>
            <p:cNvSpPr/>
            <p:nvPr/>
          </p:nvSpPr>
          <p:spPr>
            <a:xfrm>
              <a:off x="2003018" y="2366088"/>
              <a:ext cx="777015" cy="776751"/>
            </a:xfrm>
            <a:custGeom>
              <a:avLst/>
              <a:gdLst/>
              <a:ahLst/>
              <a:cxnLst/>
              <a:rect l="l" t="t" r="r" b="b"/>
              <a:pathLst>
                <a:path w="35351" h="35339" extrusionOk="0">
                  <a:moveTo>
                    <a:pt x="3204" y="1"/>
                  </a:moveTo>
                  <a:cubicBezTo>
                    <a:pt x="1442" y="1"/>
                    <a:pt x="1" y="1429"/>
                    <a:pt x="1" y="3203"/>
                  </a:cubicBezTo>
                  <a:lnTo>
                    <a:pt x="1" y="32135"/>
                  </a:lnTo>
                  <a:cubicBezTo>
                    <a:pt x="1" y="33909"/>
                    <a:pt x="1442" y="35338"/>
                    <a:pt x="3204" y="35338"/>
                  </a:cubicBezTo>
                  <a:lnTo>
                    <a:pt x="32136" y="35338"/>
                  </a:lnTo>
                  <a:cubicBezTo>
                    <a:pt x="33910" y="35338"/>
                    <a:pt x="35351" y="33909"/>
                    <a:pt x="35351" y="32135"/>
                  </a:cubicBezTo>
                  <a:lnTo>
                    <a:pt x="35351" y="3203"/>
                  </a:lnTo>
                  <a:cubicBezTo>
                    <a:pt x="35351" y="1429"/>
                    <a:pt x="33910" y="1"/>
                    <a:pt x="32136" y="1"/>
                  </a:cubicBezTo>
                  <a:close/>
                </a:path>
              </a:pathLst>
            </a:custGeom>
            <a:solidFill>
              <a:schemeClr val="accent6"/>
            </a:solid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30" name="Google Shape;730;p30"/>
            <p:cNvSpPr txBox="1"/>
            <p:nvPr/>
          </p:nvSpPr>
          <p:spPr>
            <a:xfrm>
              <a:off x="1657030" y="3906650"/>
              <a:ext cx="1429139" cy="89446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just" rtl="0">
                <a:spcBef>
                  <a:spcPts val="0"/>
                </a:spcBef>
                <a:spcAft>
                  <a:spcPts val="0"/>
                </a:spcAft>
                <a:buNone/>
              </a:pPr>
              <a:r>
                <a:rPr lang="en" sz="1200">
                  <a:solidFill>
                    <a:srgbClr val="434343"/>
                  </a:solidFill>
                  <a:latin typeface="Roboto"/>
                  <a:ea typeface="Roboto"/>
                  <a:cs typeface="Roboto"/>
                  <a:sym typeface="Roboto"/>
                </a:rPr>
                <a:t>A workforce planning tool that guides children’s mental health staff through the six steps model to workforce planning and creates a three year workforce plan</a:t>
              </a:r>
              <a:endParaRPr sz="1200">
                <a:solidFill>
                  <a:srgbClr val="434343"/>
                </a:solidFill>
                <a:latin typeface="Roboto"/>
                <a:ea typeface="Roboto"/>
                <a:cs typeface="Roboto"/>
                <a:sym typeface="Roboto"/>
              </a:endParaRPr>
            </a:p>
          </p:txBody>
        </p:sp>
        <p:sp>
          <p:nvSpPr>
            <p:cNvPr id="731" name="Google Shape;731;p30"/>
            <p:cNvSpPr txBox="1"/>
            <p:nvPr/>
          </p:nvSpPr>
          <p:spPr>
            <a:xfrm>
              <a:off x="1574154" y="1170384"/>
              <a:ext cx="1551300" cy="653199"/>
            </a:xfrm>
            <a:prstGeom prst="rect">
              <a:avLst/>
            </a:prstGeom>
            <a:solidFill>
              <a:schemeClr val="bg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en" sz="2267">
                  <a:solidFill>
                    <a:srgbClr val="434343"/>
                  </a:solidFill>
                  <a:latin typeface="Fira Sans Extra Condensed Medium"/>
                  <a:ea typeface="Fira Sans Extra Condensed Medium"/>
                  <a:cs typeface="Fira Sans Extra Condensed Medium"/>
                  <a:sym typeface="Fira Sans Extra Condensed Medium"/>
                </a:rPr>
                <a:t>Workforce Planning Tool</a:t>
              </a:r>
              <a:endParaRPr sz="2267">
                <a:solidFill>
                  <a:srgbClr val="434343"/>
                </a:solidFill>
                <a:latin typeface="Fira Sans Extra Condensed Medium"/>
                <a:ea typeface="Fira Sans Extra Condensed Medium"/>
                <a:cs typeface="Fira Sans Extra Condensed Medium"/>
                <a:sym typeface="Fira Sans Extra Condensed Medium"/>
              </a:endParaRPr>
            </a:p>
          </p:txBody>
        </p:sp>
        <p:sp>
          <p:nvSpPr>
            <p:cNvPr id="732" name="Google Shape;732;p30"/>
            <p:cNvSpPr/>
            <p:nvPr/>
          </p:nvSpPr>
          <p:spPr>
            <a:xfrm>
              <a:off x="2056310" y="2419317"/>
              <a:ext cx="670432" cy="670292"/>
            </a:xfrm>
            <a:custGeom>
              <a:avLst/>
              <a:gdLst/>
              <a:ahLst/>
              <a:cxnLst/>
              <a:rect l="l" t="t" r="r" b="b"/>
              <a:pathLst>
                <a:path w="35351" h="35339" extrusionOk="0">
                  <a:moveTo>
                    <a:pt x="3204" y="1"/>
                  </a:moveTo>
                  <a:cubicBezTo>
                    <a:pt x="1442" y="1"/>
                    <a:pt x="1" y="1429"/>
                    <a:pt x="1" y="3203"/>
                  </a:cubicBezTo>
                  <a:lnTo>
                    <a:pt x="1" y="32135"/>
                  </a:lnTo>
                  <a:cubicBezTo>
                    <a:pt x="1" y="33909"/>
                    <a:pt x="1442" y="35338"/>
                    <a:pt x="3204" y="35338"/>
                  </a:cubicBezTo>
                  <a:lnTo>
                    <a:pt x="32136" y="35338"/>
                  </a:lnTo>
                  <a:cubicBezTo>
                    <a:pt x="33910" y="35338"/>
                    <a:pt x="35351" y="33909"/>
                    <a:pt x="35351" y="32135"/>
                  </a:cubicBezTo>
                  <a:lnTo>
                    <a:pt x="35351" y="3203"/>
                  </a:lnTo>
                  <a:cubicBezTo>
                    <a:pt x="35351" y="1429"/>
                    <a:pt x="33910" y="1"/>
                    <a:pt x="32136" y="1"/>
                  </a:cubicBezTo>
                  <a:close/>
                </a:path>
              </a:pathLst>
            </a:custGeom>
            <a:solidFill>
              <a:schemeClr val="tx1">
                <a:lumMod val="50000"/>
                <a:lumOff val="50000"/>
              </a:scheme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933">
                <a:solidFill>
                  <a:schemeClr val="accent6"/>
                </a:solidFill>
                <a:latin typeface="Fira Sans Extra Condensed Medium"/>
                <a:ea typeface="Fira Sans Extra Condensed Medium"/>
                <a:cs typeface="Fira Sans Extra Condensed Medium"/>
                <a:sym typeface="Fira Sans Extra Condensed Medium"/>
              </a:endParaRPr>
            </a:p>
          </p:txBody>
        </p:sp>
      </p:grpSp>
      <p:grpSp>
        <p:nvGrpSpPr>
          <p:cNvPr id="733" name="Google Shape;733;p30"/>
          <p:cNvGrpSpPr/>
          <p:nvPr/>
        </p:nvGrpSpPr>
        <p:grpSpPr>
          <a:xfrm>
            <a:off x="2045286" y="888577"/>
            <a:ext cx="2324465" cy="4782515"/>
            <a:chOff x="2949399" y="1099416"/>
            <a:chExt cx="1785139" cy="3586886"/>
          </a:xfrm>
        </p:grpSpPr>
        <p:grpSp>
          <p:nvGrpSpPr>
            <p:cNvPr id="735" name="Google Shape;735;p30"/>
            <p:cNvGrpSpPr/>
            <p:nvPr/>
          </p:nvGrpSpPr>
          <p:grpSpPr>
            <a:xfrm>
              <a:off x="3693329" y="1429014"/>
              <a:ext cx="316434" cy="358971"/>
              <a:chOff x="-54401725" y="3198925"/>
              <a:chExt cx="281200" cy="319000"/>
            </a:xfrm>
          </p:grpSpPr>
          <p:sp>
            <p:nvSpPr>
              <p:cNvPr id="736" name="Google Shape;736;p30"/>
              <p:cNvSpPr/>
              <p:nvPr/>
            </p:nvSpPr>
            <p:spPr>
              <a:xfrm>
                <a:off x="-54159150" y="3465925"/>
                <a:ext cx="38625" cy="52000"/>
              </a:xfrm>
              <a:custGeom>
                <a:avLst/>
                <a:gdLst/>
                <a:ahLst/>
                <a:cxnLst/>
                <a:rect l="l" t="t" r="r" b="b"/>
                <a:pathLst>
                  <a:path w="1545" h="2080" extrusionOk="0">
                    <a:moveTo>
                      <a:pt x="789" y="0"/>
                    </a:moveTo>
                    <a:cubicBezTo>
                      <a:pt x="379" y="0"/>
                      <a:pt x="1" y="316"/>
                      <a:pt x="1" y="725"/>
                    </a:cubicBezTo>
                    <a:cubicBezTo>
                      <a:pt x="1" y="851"/>
                      <a:pt x="32" y="946"/>
                      <a:pt x="64" y="1040"/>
                    </a:cubicBezTo>
                    <a:lnTo>
                      <a:pt x="631" y="1985"/>
                    </a:lnTo>
                    <a:cubicBezTo>
                      <a:pt x="663" y="2048"/>
                      <a:pt x="694" y="2080"/>
                      <a:pt x="789" y="2080"/>
                    </a:cubicBezTo>
                    <a:cubicBezTo>
                      <a:pt x="852" y="2080"/>
                      <a:pt x="915" y="2017"/>
                      <a:pt x="946" y="1985"/>
                    </a:cubicBezTo>
                    <a:lnTo>
                      <a:pt x="1450" y="1072"/>
                    </a:lnTo>
                    <a:cubicBezTo>
                      <a:pt x="1482" y="977"/>
                      <a:pt x="1545" y="851"/>
                      <a:pt x="1545" y="725"/>
                    </a:cubicBezTo>
                    <a:cubicBezTo>
                      <a:pt x="1545" y="347"/>
                      <a:pt x="1167" y="0"/>
                      <a:pt x="789"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37" name="Google Shape;737;p30"/>
              <p:cNvSpPr/>
              <p:nvPr/>
            </p:nvSpPr>
            <p:spPr>
              <a:xfrm>
                <a:off x="-54401725" y="3465925"/>
                <a:ext cx="38600" cy="52000"/>
              </a:xfrm>
              <a:custGeom>
                <a:avLst/>
                <a:gdLst/>
                <a:ahLst/>
                <a:cxnLst/>
                <a:rect l="l" t="t" r="r" b="b"/>
                <a:pathLst>
                  <a:path w="1544" h="2080" extrusionOk="0">
                    <a:moveTo>
                      <a:pt x="788" y="0"/>
                    </a:moveTo>
                    <a:cubicBezTo>
                      <a:pt x="410" y="0"/>
                      <a:pt x="0" y="316"/>
                      <a:pt x="0" y="725"/>
                    </a:cubicBezTo>
                    <a:cubicBezTo>
                      <a:pt x="0" y="851"/>
                      <a:pt x="63" y="946"/>
                      <a:pt x="95" y="1040"/>
                    </a:cubicBezTo>
                    <a:lnTo>
                      <a:pt x="631" y="1985"/>
                    </a:lnTo>
                    <a:cubicBezTo>
                      <a:pt x="694" y="2048"/>
                      <a:pt x="725" y="2080"/>
                      <a:pt x="788" y="2080"/>
                    </a:cubicBezTo>
                    <a:cubicBezTo>
                      <a:pt x="883" y="2080"/>
                      <a:pt x="914" y="2017"/>
                      <a:pt x="946" y="1985"/>
                    </a:cubicBezTo>
                    <a:lnTo>
                      <a:pt x="1481" y="1072"/>
                    </a:lnTo>
                    <a:cubicBezTo>
                      <a:pt x="1513" y="977"/>
                      <a:pt x="1544" y="851"/>
                      <a:pt x="1544" y="725"/>
                    </a:cubicBezTo>
                    <a:cubicBezTo>
                      <a:pt x="1544" y="347"/>
                      <a:pt x="1198" y="0"/>
                      <a:pt x="788"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38" name="Google Shape;738;p30"/>
              <p:cNvSpPr/>
              <p:nvPr/>
            </p:nvSpPr>
            <p:spPr>
              <a:xfrm>
                <a:off x="-54176475" y="3224125"/>
                <a:ext cx="17350" cy="61450"/>
              </a:xfrm>
              <a:custGeom>
                <a:avLst/>
                <a:gdLst/>
                <a:ahLst/>
                <a:cxnLst/>
                <a:rect l="l" t="t" r="r" b="b"/>
                <a:pathLst>
                  <a:path w="694" h="2458" extrusionOk="0">
                    <a:moveTo>
                      <a:pt x="347" y="0"/>
                    </a:moveTo>
                    <a:cubicBezTo>
                      <a:pt x="190" y="316"/>
                      <a:pt x="1" y="757"/>
                      <a:pt x="1" y="1229"/>
                    </a:cubicBezTo>
                    <a:cubicBezTo>
                      <a:pt x="1" y="1702"/>
                      <a:pt x="190" y="2143"/>
                      <a:pt x="347" y="2458"/>
                    </a:cubicBezTo>
                    <a:cubicBezTo>
                      <a:pt x="505" y="2143"/>
                      <a:pt x="694" y="1702"/>
                      <a:pt x="694" y="1229"/>
                    </a:cubicBezTo>
                    <a:cubicBezTo>
                      <a:pt x="694" y="757"/>
                      <a:pt x="505" y="316"/>
                      <a:pt x="347"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39" name="Google Shape;739;p30"/>
              <p:cNvSpPr/>
              <p:nvPr/>
            </p:nvSpPr>
            <p:spPr>
              <a:xfrm>
                <a:off x="-54385975" y="3198925"/>
                <a:ext cx="198500" cy="74850"/>
              </a:xfrm>
              <a:custGeom>
                <a:avLst/>
                <a:gdLst/>
                <a:ahLst/>
                <a:cxnLst/>
                <a:rect l="l" t="t" r="r" b="b"/>
                <a:pathLst>
                  <a:path w="7940" h="2994" extrusionOk="0">
                    <a:moveTo>
                      <a:pt x="4978" y="0"/>
                    </a:moveTo>
                    <a:cubicBezTo>
                      <a:pt x="2836" y="0"/>
                      <a:pt x="946" y="1229"/>
                      <a:pt x="1" y="2993"/>
                    </a:cubicBezTo>
                    <a:lnTo>
                      <a:pt x="7688" y="2993"/>
                    </a:lnTo>
                    <a:cubicBezTo>
                      <a:pt x="7625" y="2741"/>
                      <a:pt x="7562" y="2521"/>
                      <a:pt x="7562" y="2237"/>
                    </a:cubicBezTo>
                    <a:cubicBezTo>
                      <a:pt x="7562" y="1733"/>
                      <a:pt x="7719" y="1261"/>
                      <a:pt x="7940" y="851"/>
                    </a:cubicBezTo>
                    <a:cubicBezTo>
                      <a:pt x="7026" y="315"/>
                      <a:pt x="6049" y="0"/>
                      <a:pt x="4978"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40" name="Google Shape;740;p30"/>
              <p:cNvSpPr/>
              <p:nvPr/>
            </p:nvSpPr>
            <p:spPr>
              <a:xfrm>
                <a:off x="-54400950" y="3385575"/>
                <a:ext cx="37050" cy="19725"/>
              </a:xfrm>
              <a:custGeom>
                <a:avLst/>
                <a:gdLst/>
                <a:ahLst/>
                <a:cxnLst/>
                <a:rect l="l" t="t" r="r" b="b"/>
                <a:pathLst>
                  <a:path w="1482" h="789" extrusionOk="0">
                    <a:moveTo>
                      <a:pt x="1" y="1"/>
                    </a:moveTo>
                    <a:lnTo>
                      <a:pt x="1" y="789"/>
                    </a:lnTo>
                    <a:lnTo>
                      <a:pt x="1482" y="789"/>
                    </a:lnTo>
                    <a:lnTo>
                      <a:pt x="1482" y="1"/>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41" name="Google Shape;741;p30"/>
              <p:cNvSpPr/>
              <p:nvPr/>
            </p:nvSpPr>
            <p:spPr>
              <a:xfrm>
                <a:off x="-54401725" y="3292650"/>
                <a:ext cx="128400" cy="74850"/>
              </a:xfrm>
              <a:custGeom>
                <a:avLst/>
                <a:gdLst/>
                <a:ahLst/>
                <a:cxnLst/>
                <a:rect l="l" t="t" r="r" b="b"/>
                <a:pathLst>
                  <a:path w="5136" h="2994" extrusionOk="0">
                    <a:moveTo>
                      <a:pt x="315" y="0"/>
                    </a:moveTo>
                    <a:cubicBezTo>
                      <a:pt x="126" y="567"/>
                      <a:pt x="0" y="1198"/>
                      <a:pt x="0" y="1828"/>
                    </a:cubicBezTo>
                    <a:lnTo>
                      <a:pt x="0" y="2993"/>
                    </a:lnTo>
                    <a:lnTo>
                      <a:pt x="1513" y="2993"/>
                    </a:lnTo>
                    <a:lnTo>
                      <a:pt x="1513" y="1828"/>
                    </a:lnTo>
                    <a:cubicBezTo>
                      <a:pt x="1513" y="1639"/>
                      <a:pt x="1670" y="1481"/>
                      <a:pt x="1859" y="1481"/>
                    </a:cubicBezTo>
                    <a:lnTo>
                      <a:pt x="2615" y="1481"/>
                    </a:lnTo>
                    <a:cubicBezTo>
                      <a:pt x="3592" y="1481"/>
                      <a:pt x="4821" y="788"/>
                      <a:pt x="5136"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42" name="Google Shape;742;p30"/>
              <p:cNvSpPr/>
              <p:nvPr/>
            </p:nvSpPr>
            <p:spPr>
              <a:xfrm>
                <a:off x="-54250500" y="3266650"/>
                <a:ext cx="128400" cy="99275"/>
              </a:xfrm>
              <a:custGeom>
                <a:avLst/>
                <a:gdLst/>
                <a:ahLst/>
                <a:cxnLst/>
                <a:rect l="l" t="t" r="r" b="b"/>
                <a:pathLst>
                  <a:path w="5136" h="3971" extrusionOk="0">
                    <a:moveTo>
                      <a:pt x="4317" y="1"/>
                    </a:moveTo>
                    <a:cubicBezTo>
                      <a:pt x="4159" y="914"/>
                      <a:pt x="3560" y="1607"/>
                      <a:pt x="3529" y="1607"/>
                    </a:cubicBezTo>
                    <a:cubicBezTo>
                      <a:pt x="3466" y="1702"/>
                      <a:pt x="3371" y="1734"/>
                      <a:pt x="3245" y="1734"/>
                    </a:cubicBezTo>
                    <a:cubicBezTo>
                      <a:pt x="3151" y="1734"/>
                      <a:pt x="3056" y="1702"/>
                      <a:pt x="2993" y="1607"/>
                    </a:cubicBezTo>
                    <a:cubicBezTo>
                      <a:pt x="2993" y="1607"/>
                      <a:pt x="2741" y="1387"/>
                      <a:pt x="2552" y="977"/>
                    </a:cubicBezTo>
                    <a:lnTo>
                      <a:pt x="0" y="977"/>
                    </a:lnTo>
                    <a:cubicBezTo>
                      <a:pt x="315" y="1765"/>
                      <a:pt x="1576" y="2490"/>
                      <a:pt x="2521" y="2490"/>
                    </a:cubicBezTo>
                    <a:lnTo>
                      <a:pt x="3245" y="2490"/>
                    </a:lnTo>
                    <a:cubicBezTo>
                      <a:pt x="3466" y="2490"/>
                      <a:pt x="3623" y="2647"/>
                      <a:pt x="3623" y="2836"/>
                    </a:cubicBezTo>
                    <a:lnTo>
                      <a:pt x="3623" y="3970"/>
                    </a:lnTo>
                    <a:lnTo>
                      <a:pt x="5104" y="3970"/>
                    </a:lnTo>
                    <a:lnTo>
                      <a:pt x="5104" y="2521"/>
                    </a:lnTo>
                    <a:cubicBezTo>
                      <a:pt x="5136" y="2458"/>
                      <a:pt x="5136" y="2395"/>
                      <a:pt x="5104" y="2364"/>
                    </a:cubicBezTo>
                    <a:cubicBezTo>
                      <a:pt x="5041" y="1544"/>
                      <a:pt x="4758" y="725"/>
                      <a:pt x="4317"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43" name="Google Shape;743;p30"/>
              <p:cNvSpPr/>
              <p:nvPr/>
            </p:nvSpPr>
            <p:spPr>
              <a:xfrm>
                <a:off x="-54159150" y="3385575"/>
                <a:ext cx="37050" cy="19725"/>
              </a:xfrm>
              <a:custGeom>
                <a:avLst/>
                <a:gdLst/>
                <a:ahLst/>
                <a:cxnLst/>
                <a:rect l="l" t="t" r="r" b="b"/>
                <a:pathLst>
                  <a:path w="1482" h="789" extrusionOk="0">
                    <a:moveTo>
                      <a:pt x="1" y="1"/>
                    </a:moveTo>
                    <a:lnTo>
                      <a:pt x="1" y="789"/>
                    </a:lnTo>
                    <a:lnTo>
                      <a:pt x="1482" y="789"/>
                    </a:lnTo>
                    <a:lnTo>
                      <a:pt x="1482" y="1"/>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44" name="Google Shape;744;p30"/>
              <p:cNvSpPr/>
              <p:nvPr/>
            </p:nvSpPr>
            <p:spPr>
              <a:xfrm>
                <a:off x="-54345025" y="3309975"/>
                <a:ext cx="167000" cy="207175"/>
              </a:xfrm>
              <a:custGeom>
                <a:avLst/>
                <a:gdLst/>
                <a:ahLst/>
                <a:cxnLst/>
                <a:rect l="l" t="t" r="r" b="b"/>
                <a:pathLst>
                  <a:path w="6680" h="8287" extrusionOk="0">
                    <a:moveTo>
                      <a:pt x="1797" y="2332"/>
                    </a:moveTo>
                    <a:cubicBezTo>
                      <a:pt x="1986" y="2332"/>
                      <a:pt x="2143" y="2489"/>
                      <a:pt x="2143" y="2678"/>
                    </a:cubicBezTo>
                    <a:cubicBezTo>
                      <a:pt x="2143" y="2867"/>
                      <a:pt x="1986" y="3025"/>
                      <a:pt x="1797" y="3025"/>
                    </a:cubicBezTo>
                    <a:cubicBezTo>
                      <a:pt x="1639" y="3025"/>
                      <a:pt x="1450" y="2867"/>
                      <a:pt x="1450" y="2678"/>
                    </a:cubicBezTo>
                    <a:cubicBezTo>
                      <a:pt x="1450" y="2489"/>
                      <a:pt x="1608" y="2332"/>
                      <a:pt x="1797" y="2332"/>
                    </a:cubicBezTo>
                    <a:close/>
                    <a:moveTo>
                      <a:pt x="4821" y="2332"/>
                    </a:moveTo>
                    <a:cubicBezTo>
                      <a:pt x="5042" y="2332"/>
                      <a:pt x="5199" y="2489"/>
                      <a:pt x="5199" y="2678"/>
                    </a:cubicBezTo>
                    <a:cubicBezTo>
                      <a:pt x="5199" y="2867"/>
                      <a:pt x="5042" y="3025"/>
                      <a:pt x="4821" y="3025"/>
                    </a:cubicBezTo>
                    <a:cubicBezTo>
                      <a:pt x="4632" y="3025"/>
                      <a:pt x="4474" y="2867"/>
                      <a:pt x="4474" y="2678"/>
                    </a:cubicBezTo>
                    <a:cubicBezTo>
                      <a:pt x="4474" y="2489"/>
                      <a:pt x="4632" y="2332"/>
                      <a:pt x="4821" y="2332"/>
                    </a:cubicBezTo>
                    <a:close/>
                    <a:moveTo>
                      <a:pt x="4392" y="4892"/>
                    </a:moveTo>
                    <a:cubicBezTo>
                      <a:pt x="4482" y="4892"/>
                      <a:pt x="4569" y="4931"/>
                      <a:pt x="4632" y="5010"/>
                    </a:cubicBezTo>
                    <a:cubicBezTo>
                      <a:pt x="4790" y="5136"/>
                      <a:pt x="4790" y="5356"/>
                      <a:pt x="4632" y="5514"/>
                    </a:cubicBezTo>
                    <a:cubicBezTo>
                      <a:pt x="4285" y="5860"/>
                      <a:pt x="3813" y="6049"/>
                      <a:pt x="3340" y="6049"/>
                    </a:cubicBezTo>
                    <a:cubicBezTo>
                      <a:pt x="2868" y="6049"/>
                      <a:pt x="2364" y="5860"/>
                      <a:pt x="2049" y="5514"/>
                    </a:cubicBezTo>
                    <a:cubicBezTo>
                      <a:pt x="1891" y="5356"/>
                      <a:pt x="1891" y="5136"/>
                      <a:pt x="2049" y="5010"/>
                    </a:cubicBezTo>
                    <a:cubicBezTo>
                      <a:pt x="2127" y="4931"/>
                      <a:pt x="2222" y="4892"/>
                      <a:pt x="2312" y="4892"/>
                    </a:cubicBezTo>
                    <a:cubicBezTo>
                      <a:pt x="2403" y="4892"/>
                      <a:pt x="2490" y="4931"/>
                      <a:pt x="2553" y="5010"/>
                    </a:cubicBezTo>
                    <a:cubicBezTo>
                      <a:pt x="2773" y="5230"/>
                      <a:pt x="3057" y="5341"/>
                      <a:pt x="3340" y="5341"/>
                    </a:cubicBezTo>
                    <a:cubicBezTo>
                      <a:pt x="3624" y="5341"/>
                      <a:pt x="3907" y="5230"/>
                      <a:pt x="4128" y="5010"/>
                    </a:cubicBezTo>
                    <a:cubicBezTo>
                      <a:pt x="4207" y="4931"/>
                      <a:pt x="4301" y="4892"/>
                      <a:pt x="4392" y="4892"/>
                    </a:cubicBezTo>
                    <a:close/>
                    <a:moveTo>
                      <a:pt x="3340" y="1"/>
                    </a:moveTo>
                    <a:cubicBezTo>
                      <a:pt x="2710" y="914"/>
                      <a:pt x="1324" y="1513"/>
                      <a:pt x="347" y="1513"/>
                    </a:cubicBezTo>
                    <a:lnTo>
                      <a:pt x="1" y="1513"/>
                    </a:lnTo>
                    <a:lnTo>
                      <a:pt x="1" y="4915"/>
                    </a:lnTo>
                    <a:cubicBezTo>
                      <a:pt x="1" y="6774"/>
                      <a:pt x="1482" y="8286"/>
                      <a:pt x="3340" y="8286"/>
                    </a:cubicBezTo>
                    <a:cubicBezTo>
                      <a:pt x="5199" y="8286"/>
                      <a:pt x="6680" y="6774"/>
                      <a:pt x="6680" y="4915"/>
                    </a:cubicBezTo>
                    <a:lnTo>
                      <a:pt x="6680" y="1513"/>
                    </a:lnTo>
                    <a:lnTo>
                      <a:pt x="6333" y="1513"/>
                    </a:lnTo>
                    <a:cubicBezTo>
                      <a:pt x="6307" y="1514"/>
                      <a:pt x="6281" y="1514"/>
                      <a:pt x="6254" y="1514"/>
                    </a:cubicBezTo>
                    <a:cubicBezTo>
                      <a:pt x="5228" y="1514"/>
                      <a:pt x="3955" y="922"/>
                      <a:pt x="3340"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45" name="Google Shape;745;p30"/>
              <p:cNvSpPr/>
              <p:nvPr/>
            </p:nvSpPr>
            <p:spPr>
              <a:xfrm>
                <a:off x="-54401725" y="3424175"/>
                <a:ext cx="37825" cy="40975"/>
              </a:xfrm>
              <a:custGeom>
                <a:avLst/>
                <a:gdLst/>
                <a:ahLst/>
                <a:cxnLst/>
                <a:rect l="l" t="t" r="r" b="b"/>
                <a:pathLst>
                  <a:path w="1513" h="1639" extrusionOk="0">
                    <a:moveTo>
                      <a:pt x="0" y="1"/>
                    </a:moveTo>
                    <a:lnTo>
                      <a:pt x="0" y="914"/>
                    </a:lnTo>
                    <a:cubicBezTo>
                      <a:pt x="0" y="1292"/>
                      <a:pt x="315" y="1639"/>
                      <a:pt x="757" y="1639"/>
                    </a:cubicBezTo>
                    <a:cubicBezTo>
                      <a:pt x="1198" y="1639"/>
                      <a:pt x="1513" y="1324"/>
                      <a:pt x="1513" y="914"/>
                    </a:cubicBezTo>
                    <a:lnTo>
                      <a:pt x="1513" y="1"/>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46" name="Google Shape;746;p30"/>
              <p:cNvSpPr/>
              <p:nvPr/>
            </p:nvSpPr>
            <p:spPr>
              <a:xfrm>
                <a:off x="-54159150" y="3424175"/>
                <a:ext cx="37050" cy="40975"/>
              </a:xfrm>
              <a:custGeom>
                <a:avLst/>
                <a:gdLst/>
                <a:ahLst/>
                <a:cxnLst/>
                <a:rect l="l" t="t" r="r" b="b"/>
                <a:pathLst>
                  <a:path w="1482" h="1639" extrusionOk="0">
                    <a:moveTo>
                      <a:pt x="1" y="1"/>
                    </a:moveTo>
                    <a:lnTo>
                      <a:pt x="1" y="914"/>
                    </a:lnTo>
                    <a:cubicBezTo>
                      <a:pt x="1" y="1292"/>
                      <a:pt x="316" y="1639"/>
                      <a:pt x="757" y="1639"/>
                    </a:cubicBezTo>
                    <a:cubicBezTo>
                      <a:pt x="1167" y="1639"/>
                      <a:pt x="1482" y="1324"/>
                      <a:pt x="1482" y="914"/>
                    </a:cubicBezTo>
                    <a:lnTo>
                      <a:pt x="1482" y="1"/>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734" name="Google Shape;734;p30"/>
            <p:cNvSpPr/>
            <p:nvPr/>
          </p:nvSpPr>
          <p:spPr>
            <a:xfrm>
              <a:off x="2968538" y="1889450"/>
              <a:ext cx="1766000" cy="1729700"/>
            </a:xfrm>
            <a:custGeom>
              <a:avLst/>
              <a:gdLst/>
              <a:ahLst/>
              <a:cxnLst/>
              <a:rect l="l" t="t" r="r" b="b"/>
              <a:pathLst>
                <a:path w="70640" h="69188" extrusionOk="0">
                  <a:moveTo>
                    <a:pt x="35320" y="1"/>
                  </a:moveTo>
                  <a:cubicBezTo>
                    <a:pt x="33418" y="1"/>
                    <a:pt x="31516" y="727"/>
                    <a:pt x="30063" y="2180"/>
                  </a:cubicBezTo>
                  <a:lnTo>
                    <a:pt x="2905" y="29338"/>
                  </a:lnTo>
                  <a:cubicBezTo>
                    <a:pt x="0" y="32243"/>
                    <a:pt x="0" y="36958"/>
                    <a:pt x="2905" y="39863"/>
                  </a:cubicBezTo>
                  <a:lnTo>
                    <a:pt x="30063" y="67009"/>
                  </a:lnTo>
                  <a:cubicBezTo>
                    <a:pt x="31516" y="68462"/>
                    <a:pt x="33418" y="69188"/>
                    <a:pt x="35320" y="69188"/>
                  </a:cubicBezTo>
                  <a:cubicBezTo>
                    <a:pt x="37222" y="69188"/>
                    <a:pt x="39124" y="68462"/>
                    <a:pt x="40577" y="67009"/>
                  </a:cubicBezTo>
                  <a:lnTo>
                    <a:pt x="67735" y="39863"/>
                  </a:lnTo>
                  <a:cubicBezTo>
                    <a:pt x="70640" y="36958"/>
                    <a:pt x="70640" y="32243"/>
                    <a:pt x="67735" y="29338"/>
                  </a:cubicBezTo>
                  <a:lnTo>
                    <a:pt x="40577" y="2180"/>
                  </a:lnTo>
                  <a:cubicBezTo>
                    <a:pt x="39124" y="727"/>
                    <a:pt x="37222" y="1"/>
                    <a:pt x="35320" y="1"/>
                  </a:cubicBezTo>
                  <a:close/>
                </a:path>
              </a:pathLst>
            </a:custGeom>
            <a:solidFill>
              <a:schemeClr val="accent3">
                <a:lumMod val="90000"/>
              </a:scheme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48" name="Google Shape;748;p30"/>
            <p:cNvSpPr txBox="1"/>
            <p:nvPr/>
          </p:nvSpPr>
          <p:spPr>
            <a:xfrm>
              <a:off x="2949399" y="1099416"/>
              <a:ext cx="1551300" cy="740894"/>
            </a:xfrm>
            <a:prstGeom prst="rect">
              <a:avLst/>
            </a:prstGeom>
            <a:solidFill>
              <a:schemeClr val="bg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en" sz="2267">
                  <a:solidFill>
                    <a:srgbClr val="434343"/>
                  </a:solidFill>
                  <a:latin typeface="Fira Sans Extra Condensed Medium"/>
                  <a:ea typeface="Fira Sans Extra Condensed Medium"/>
                  <a:cs typeface="Fira Sans Extra Condensed Medium"/>
                  <a:sym typeface="Fira Sans Extra Condensed Medium"/>
                </a:rPr>
                <a:t>Skills Gap Analysis</a:t>
              </a:r>
              <a:endParaRPr sz="2267">
                <a:solidFill>
                  <a:srgbClr val="434343"/>
                </a:solidFill>
                <a:latin typeface="Fira Sans Extra Condensed Medium"/>
                <a:ea typeface="Fira Sans Extra Condensed Medium"/>
                <a:cs typeface="Fira Sans Extra Condensed Medium"/>
                <a:sym typeface="Fira Sans Extra Condensed Medium"/>
              </a:endParaRPr>
            </a:p>
          </p:txBody>
        </p:sp>
        <p:sp>
          <p:nvSpPr>
            <p:cNvPr id="749" name="Google Shape;749;p30"/>
            <p:cNvSpPr/>
            <p:nvPr/>
          </p:nvSpPr>
          <p:spPr>
            <a:xfrm>
              <a:off x="3453518" y="2366088"/>
              <a:ext cx="777015" cy="776751"/>
            </a:xfrm>
            <a:custGeom>
              <a:avLst/>
              <a:gdLst/>
              <a:ahLst/>
              <a:cxnLst/>
              <a:rect l="l" t="t" r="r" b="b"/>
              <a:pathLst>
                <a:path w="35351" h="35339" extrusionOk="0">
                  <a:moveTo>
                    <a:pt x="3204" y="1"/>
                  </a:moveTo>
                  <a:cubicBezTo>
                    <a:pt x="1442" y="1"/>
                    <a:pt x="1" y="1429"/>
                    <a:pt x="1" y="3203"/>
                  </a:cubicBezTo>
                  <a:lnTo>
                    <a:pt x="1" y="32135"/>
                  </a:lnTo>
                  <a:cubicBezTo>
                    <a:pt x="1" y="33909"/>
                    <a:pt x="1442" y="35338"/>
                    <a:pt x="3204" y="35338"/>
                  </a:cubicBezTo>
                  <a:lnTo>
                    <a:pt x="32136" y="35338"/>
                  </a:lnTo>
                  <a:cubicBezTo>
                    <a:pt x="33910" y="35338"/>
                    <a:pt x="35351" y="33909"/>
                    <a:pt x="35351" y="32135"/>
                  </a:cubicBezTo>
                  <a:lnTo>
                    <a:pt x="35351" y="3203"/>
                  </a:lnTo>
                  <a:cubicBezTo>
                    <a:pt x="35351" y="1429"/>
                    <a:pt x="33910" y="1"/>
                    <a:pt x="32136" y="1"/>
                  </a:cubicBezTo>
                  <a:close/>
                </a:path>
              </a:pathLst>
            </a:custGeom>
            <a:solidFill>
              <a:schemeClr val="accent5"/>
            </a:solid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50" name="Google Shape;750;p30"/>
            <p:cNvSpPr/>
            <p:nvPr/>
          </p:nvSpPr>
          <p:spPr>
            <a:xfrm>
              <a:off x="3506810" y="2419317"/>
              <a:ext cx="670432" cy="670292"/>
            </a:xfrm>
            <a:custGeom>
              <a:avLst/>
              <a:gdLst/>
              <a:ahLst/>
              <a:cxnLst/>
              <a:rect l="l" t="t" r="r" b="b"/>
              <a:pathLst>
                <a:path w="35351" h="35339" extrusionOk="0">
                  <a:moveTo>
                    <a:pt x="3204" y="1"/>
                  </a:moveTo>
                  <a:cubicBezTo>
                    <a:pt x="1442" y="1"/>
                    <a:pt x="1" y="1429"/>
                    <a:pt x="1" y="3203"/>
                  </a:cubicBezTo>
                  <a:lnTo>
                    <a:pt x="1" y="32135"/>
                  </a:lnTo>
                  <a:cubicBezTo>
                    <a:pt x="1" y="33909"/>
                    <a:pt x="1442" y="35338"/>
                    <a:pt x="3204" y="35338"/>
                  </a:cubicBezTo>
                  <a:lnTo>
                    <a:pt x="32136" y="35338"/>
                  </a:lnTo>
                  <a:cubicBezTo>
                    <a:pt x="33910" y="35338"/>
                    <a:pt x="35351" y="33909"/>
                    <a:pt x="35351" y="32135"/>
                  </a:cubicBezTo>
                  <a:lnTo>
                    <a:pt x="35351" y="3203"/>
                  </a:lnTo>
                  <a:cubicBezTo>
                    <a:pt x="35351" y="1429"/>
                    <a:pt x="33910" y="1"/>
                    <a:pt x="32136" y="1"/>
                  </a:cubicBezTo>
                  <a:close/>
                </a:path>
              </a:pathLst>
            </a:custGeom>
            <a:solidFill>
              <a:schemeClr val="accent3">
                <a:lumMod val="90000"/>
              </a:scheme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933">
                <a:solidFill>
                  <a:schemeClr val="accent5"/>
                </a:solidFill>
                <a:latin typeface="Fira Sans Extra Condensed Medium"/>
                <a:ea typeface="Fira Sans Extra Condensed Medium"/>
                <a:cs typeface="Fira Sans Extra Condensed Medium"/>
                <a:sym typeface="Fira Sans Extra Condensed Medium"/>
              </a:endParaRPr>
            </a:p>
          </p:txBody>
        </p:sp>
        <p:sp>
          <p:nvSpPr>
            <p:cNvPr id="747" name="Google Shape;747;p30"/>
            <p:cNvSpPr txBox="1"/>
            <p:nvPr/>
          </p:nvSpPr>
          <p:spPr>
            <a:xfrm>
              <a:off x="3184787" y="3772912"/>
              <a:ext cx="1357429" cy="913390"/>
            </a:xfrm>
            <a:prstGeom prst="rect">
              <a:avLst/>
            </a:prstGeom>
            <a:solidFill>
              <a:schemeClr val="bg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en" sz="1200">
                  <a:solidFill>
                    <a:srgbClr val="434343"/>
                  </a:solidFill>
                  <a:latin typeface="Roboto"/>
                  <a:ea typeface="Roboto"/>
                  <a:cs typeface="Roboto"/>
                  <a:sym typeface="Roboto"/>
                </a:rPr>
                <a:t>A skills gap analysis tool that supports psychological trainings staff in identifying skills gaps and training needs</a:t>
              </a:r>
              <a:endParaRPr sz="1200">
                <a:solidFill>
                  <a:srgbClr val="434343"/>
                </a:solidFill>
                <a:latin typeface="Roboto"/>
                <a:ea typeface="Roboto"/>
                <a:cs typeface="Roboto"/>
                <a:sym typeface="Roboto"/>
              </a:endParaRPr>
            </a:p>
          </p:txBody>
        </p:sp>
      </p:grpSp>
      <p:sp>
        <p:nvSpPr>
          <p:cNvPr id="773" name="Google Shape;773;p30"/>
          <p:cNvSpPr/>
          <p:nvPr/>
        </p:nvSpPr>
        <p:spPr>
          <a:xfrm>
            <a:off x="1821722" y="3031797"/>
            <a:ext cx="870212" cy="144100"/>
          </a:xfrm>
          <a:custGeom>
            <a:avLst/>
            <a:gdLst/>
            <a:ahLst/>
            <a:cxnLst/>
            <a:rect l="l" t="t" r="r" b="b"/>
            <a:pathLst>
              <a:path w="175178" h="4323" extrusionOk="0">
                <a:moveTo>
                  <a:pt x="1" y="1"/>
                </a:moveTo>
                <a:lnTo>
                  <a:pt x="1" y="4323"/>
                </a:lnTo>
                <a:lnTo>
                  <a:pt x="175177" y="4323"/>
                </a:lnTo>
                <a:lnTo>
                  <a:pt x="175177" y="1"/>
                </a:lnTo>
                <a:close/>
              </a:path>
            </a:pathLst>
          </a:custGeom>
          <a:solidFill>
            <a:srgbClr val="FFFFFF"/>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nvGrpSpPr>
          <p:cNvPr id="3" name="Google Shape;762;p30">
            <a:extLst>
              <a:ext uri="{FF2B5EF4-FFF2-40B4-BE49-F238E27FC236}">
                <a16:creationId xmlns:a16="http://schemas.microsoft.com/office/drawing/2014/main" id="{4BF5A692-DAA7-A059-0561-88F6E4A78604}"/>
              </a:ext>
            </a:extLst>
          </p:cNvPr>
          <p:cNvGrpSpPr/>
          <p:nvPr/>
        </p:nvGrpSpPr>
        <p:grpSpPr>
          <a:xfrm>
            <a:off x="7753796" y="791417"/>
            <a:ext cx="2299544" cy="5117953"/>
            <a:chOff x="5869488" y="1059747"/>
            <a:chExt cx="1766000" cy="3838465"/>
          </a:xfrm>
        </p:grpSpPr>
        <p:sp>
          <p:nvSpPr>
            <p:cNvPr id="4" name="Google Shape;763;p30">
              <a:extLst>
                <a:ext uri="{FF2B5EF4-FFF2-40B4-BE49-F238E27FC236}">
                  <a16:creationId xmlns:a16="http://schemas.microsoft.com/office/drawing/2014/main" id="{8CB700B5-4498-2A3A-FB2C-0DFF151AF543}"/>
                </a:ext>
              </a:extLst>
            </p:cNvPr>
            <p:cNvSpPr/>
            <p:nvPr/>
          </p:nvSpPr>
          <p:spPr>
            <a:xfrm>
              <a:off x="5869488" y="1889450"/>
              <a:ext cx="1766000" cy="1729700"/>
            </a:xfrm>
            <a:custGeom>
              <a:avLst/>
              <a:gdLst/>
              <a:ahLst/>
              <a:cxnLst/>
              <a:rect l="l" t="t" r="r" b="b"/>
              <a:pathLst>
                <a:path w="70640" h="69188" extrusionOk="0">
                  <a:moveTo>
                    <a:pt x="35320" y="1"/>
                  </a:moveTo>
                  <a:cubicBezTo>
                    <a:pt x="33418" y="1"/>
                    <a:pt x="31516" y="727"/>
                    <a:pt x="30064" y="2180"/>
                  </a:cubicBezTo>
                  <a:lnTo>
                    <a:pt x="2905" y="29338"/>
                  </a:lnTo>
                  <a:cubicBezTo>
                    <a:pt x="0" y="32243"/>
                    <a:pt x="0" y="36958"/>
                    <a:pt x="2905" y="39863"/>
                  </a:cubicBezTo>
                  <a:lnTo>
                    <a:pt x="30064" y="67009"/>
                  </a:lnTo>
                  <a:cubicBezTo>
                    <a:pt x="31516" y="68462"/>
                    <a:pt x="33418" y="69188"/>
                    <a:pt x="35320" y="69188"/>
                  </a:cubicBezTo>
                  <a:cubicBezTo>
                    <a:pt x="37222" y="69188"/>
                    <a:pt x="39124" y="68462"/>
                    <a:pt x="40577" y="67009"/>
                  </a:cubicBezTo>
                  <a:lnTo>
                    <a:pt x="67735" y="39863"/>
                  </a:lnTo>
                  <a:cubicBezTo>
                    <a:pt x="70640" y="36958"/>
                    <a:pt x="70640" y="32243"/>
                    <a:pt x="67735" y="29338"/>
                  </a:cubicBezTo>
                  <a:lnTo>
                    <a:pt x="40577" y="2180"/>
                  </a:lnTo>
                  <a:cubicBezTo>
                    <a:pt x="39124" y="727"/>
                    <a:pt x="37222" y="1"/>
                    <a:pt x="35320" y="1"/>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nvGrpSpPr>
            <p:cNvPr id="5" name="Google Shape;764;p30">
              <a:extLst>
                <a:ext uri="{FF2B5EF4-FFF2-40B4-BE49-F238E27FC236}">
                  <a16:creationId xmlns:a16="http://schemas.microsoft.com/office/drawing/2014/main" id="{29DB3F87-F101-6CD9-CE9D-84821A9D5B5D}"/>
                </a:ext>
              </a:extLst>
            </p:cNvPr>
            <p:cNvGrpSpPr/>
            <p:nvPr/>
          </p:nvGrpSpPr>
          <p:grpSpPr>
            <a:xfrm>
              <a:off x="6574921" y="1452026"/>
              <a:ext cx="358999" cy="335958"/>
              <a:chOff x="-56394425" y="3600600"/>
              <a:chExt cx="319025" cy="298550"/>
            </a:xfrm>
          </p:grpSpPr>
          <p:sp>
            <p:nvSpPr>
              <p:cNvPr id="10" name="Google Shape;765;p30">
                <a:extLst>
                  <a:ext uri="{FF2B5EF4-FFF2-40B4-BE49-F238E27FC236}">
                    <a16:creationId xmlns:a16="http://schemas.microsoft.com/office/drawing/2014/main" id="{C6F7DEC2-B844-97F2-AFDF-02833B26E733}"/>
                  </a:ext>
                </a:extLst>
              </p:cNvPr>
              <p:cNvSpPr/>
              <p:nvPr/>
            </p:nvSpPr>
            <p:spPr>
              <a:xfrm>
                <a:off x="-56272325" y="3861300"/>
                <a:ext cx="74825" cy="37850"/>
              </a:xfrm>
              <a:custGeom>
                <a:avLst/>
                <a:gdLst/>
                <a:ahLst/>
                <a:cxnLst/>
                <a:rect l="l" t="t" r="r" b="b"/>
                <a:pathLst>
                  <a:path w="2993" h="1514" extrusionOk="0">
                    <a:moveTo>
                      <a:pt x="1512" y="1"/>
                    </a:moveTo>
                    <a:cubicBezTo>
                      <a:pt x="851" y="1"/>
                      <a:pt x="284" y="442"/>
                      <a:pt x="95" y="1041"/>
                    </a:cubicBezTo>
                    <a:cubicBezTo>
                      <a:pt x="0" y="1261"/>
                      <a:pt x="221" y="1513"/>
                      <a:pt x="441" y="1513"/>
                    </a:cubicBezTo>
                    <a:lnTo>
                      <a:pt x="2584" y="1513"/>
                    </a:lnTo>
                    <a:cubicBezTo>
                      <a:pt x="2804" y="1513"/>
                      <a:pt x="2993" y="1261"/>
                      <a:pt x="2930" y="1041"/>
                    </a:cubicBezTo>
                    <a:cubicBezTo>
                      <a:pt x="2741" y="442"/>
                      <a:pt x="2174" y="1"/>
                      <a:pt x="1512"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 name="Google Shape;766;p30">
                <a:extLst>
                  <a:ext uri="{FF2B5EF4-FFF2-40B4-BE49-F238E27FC236}">
                    <a16:creationId xmlns:a16="http://schemas.microsoft.com/office/drawing/2014/main" id="{73708360-312C-51BE-A20A-B27260DB6AFD}"/>
                  </a:ext>
                </a:extLst>
              </p:cNvPr>
              <p:cNvSpPr/>
              <p:nvPr/>
            </p:nvSpPr>
            <p:spPr>
              <a:xfrm>
                <a:off x="-56297550" y="3600600"/>
                <a:ext cx="126050" cy="71700"/>
              </a:xfrm>
              <a:custGeom>
                <a:avLst/>
                <a:gdLst/>
                <a:ahLst/>
                <a:cxnLst/>
                <a:rect l="l" t="t" r="r" b="b"/>
                <a:pathLst>
                  <a:path w="5042" h="2868" extrusionOk="0">
                    <a:moveTo>
                      <a:pt x="2521" y="1"/>
                    </a:moveTo>
                    <a:cubicBezTo>
                      <a:pt x="1576" y="1"/>
                      <a:pt x="694" y="316"/>
                      <a:pt x="1" y="851"/>
                    </a:cubicBezTo>
                    <a:lnTo>
                      <a:pt x="2521" y="2868"/>
                    </a:lnTo>
                    <a:lnTo>
                      <a:pt x="5042" y="851"/>
                    </a:lnTo>
                    <a:cubicBezTo>
                      <a:pt x="4317" y="316"/>
                      <a:pt x="3467" y="1"/>
                      <a:pt x="2521"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2" name="Google Shape;767;p30">
                <a:extLst>
                  <a:ext uri="{FF2B5EF4-FFF2-40B4-BE49-F238E27FC236}">
                    <a16:creationId xmlns:a16="http://schemas.microsoft.com/office/drawing/2014/main" id="{3DC86949-D7D4-26EF-A3E7-6237B967AC4C}"/>
                  </a:ext>
                </a:extLst>
              </p:cNvPr>
              <p:cNvSpPr/>
              <p:nvPr/>
            </p:nvSpPr>
            <p:spPr>
              <a:xfrm>
                <a:off x="-56394425" y="3635275"/>
                <a:ext cx="319025" cy="233925"/>
              </a:xfrm>
              <a:custGeom>
                <a:avLst/>
                <a:gdLst/>
                <a:ahLst/>
                <a:cxnLst/>
                <a:rect l="l" t="t" r="r" b="b"/>
                <a:pathLst>
                  <a:path w="12761" h="9357" extrusionOk="0">
                    <a:moveTo>
                      <a:pt x="4884" y="3844"/>
                    </a:moveTo>
                    <a:cubicBezTo>
                      <a:pt x="5105" y="3844"/>
                      <a:pt x="5262" y="4001"/>
                      <a:pt x="5262" y="4190"/>
                    </a:cubicBezTo>
                    <a:cubicBezTo>
                      <a:pt x="5262" y="4411"/>
                      <a:pt x="5105" y="4537"/>
                      <a:pt x="4884" y="4537"/>
                    </a:cubicBezTo>
                    <a:cubicBezTo>
                      <a:pt x="4859" y="4545"/>
                      <a:pt x="4835" y="4549"/>
                      <a:pt x="4811" y="4549"/>
                    </a:cubicBezTo>
                    <a:cubicBezTo>
                      <a:pt x="4656" y="4549"/>
                      <a:pt x="4538" y="4381"/>
                      <a:pt x="4538" y="4190"/>
                    </a:cubicBezTo>
                    <a:cubicBezTo>
                      <a:pt x="4538" y="4001"/>
                      <a:pt x="4695" y="3844"/>
                      <a:pt x="4884" y="3844"/>
                    </a:cubicBezTo>
                    <a:close/>
                    <a:moveTo>
                      <a:pt x="7877" y="3875"/>
                    </a:moveTo>
                    <a:cubicBezTo>
                      <a:pt x="8098" y="3875"/>
                      <a:pt x="8255" y="4033"/>
                      <a:pt x="8255" y="4253"/>
                    </a:cubicBezTo>
                    <a:cubicBezTo>
                      <a:pt x="8287" y="4411"/>
                      <a:pt x="8098" y="4600"/>
                      <a:pt x="7877" y="4600"/>
                    </a:cubicBezTo>
                    <a:cubicBezTo>
                      <a:pt x="7688" y="4600"/>
                      <a:pt x="7531" y="4442"/>
                      <a:pt x="7531" y="4253"/>
                    </a:cubicBezTo>
                    <a:cubicBezTo>
                      <a:pt x="7531" y="4033"/>
                      <a:pt x="7688" y="3875"/>
                      <a:pt x="7877" y="3875"/>
                    </a:cubicBezTo>
                    <a:close/>
                    <a:moveTo>
                      <a:pt x="1072" y="4757"/>
                    </a:moveTo>
                    <a:cubicBezTo>
                      <a:pt x="1356" y="5104"/>
                      <a:pt x="1797" y="5356"/>
                      <a:pt x="2301" y="5356"/>
                    </a:cubicBezTo>
                    <a:cubicBezTo>
                      <a:pt x="2301" y="5734"/>
                      <a:pt x="1954" y="6080"/>
                      <a:pt x="1513" y="6080"/>
                    </a:cubicBezTo>
                    <a:cubicBezTo>
                      <a:pt x="1104" y="6080"/>
                      <a:pt x="757" y="5734"/>
                      <a:pt x="757" y="5356"/>
                    </a:cubicBezTo>
                    <a:cubicBezTo>
                      <a:pt x="757" y="5104"/>
                      <a:pt x="883" y="4883"/>
                      <a:pt x="1072" y="4757"/>
                    </a:cubicBezTo>
                    <a:close/>
                    <a:moveTo>
                      <a:pt x="11721" y="4757"/>
                    </a:moveTo>
                    <a:cubicBezTo>
                      <a:pt x="11910" y="4883"/>
                      <a:pt x="12036" y="5104"/>
                      <a:pt x="12036" y="5356"/>
                    </a:cubicBezTo>
                    <a:cubicBezTo>
                      <a:pt x="12036" y="5734"/>
                      <a:pt x="11658" y="6080"/>
                      <a:pt x="11280" y="6080"/>
                    </a:cubicBezTo>
                    <a:cubicBezTo>
                      <a:pt x="10870" y="6080"/>
                      <a:pt x="10492" y="5734"/>
                      <a:pt x="10492" y="5356"/>
                    </a:cubicBezTo>
                    <a:cubicBezTo>
                      <a:pt x="10965" y="5356"/>
                      <a:pt x="11437" y="5104"/>
                      <a:pt x="11721" y="4757"/>
                    </a:cubicBezTo>
                    <a:close/>
                    <a:moveTo>
                      <a:pt x="7448" y="6403"/>
                    </a:moveTo>
                    <a:cubicBezTo>
                      <a:pt x="7538" y="6403"/>
                      <a:pt x="7625" y="6443"/>
                      <a:pt x="7688" y="6521"/>
                    </a:cubicBezTo>
                    <a:cubicBezTo>
                      <a:pt x="7846" y="6648"/>
                      <a:pt x="7846" y="6868"/>
                      <a:pt x="7720" y="7026"/>
                    </a:cubicBezTo>
                    <a:cubicBezTo>
                      <a:pt x="7373" y="7372"/>
                      <a:pt x="6900" y="7593"/>
                      <a:pt x="6428" y="7593"/>
                    </a:cubicBezTo>
                    <a:cubicBezTo>
                      <a:pt x="5924" y="7593"/>
                      <a:pt x="5451" y="7372"/>
                      <a:pt x="5105" y="7026"/>
                    </a:cubicBezTo>
                    <a:cubicBezTo>
                      <a:pt x="4947" y="6868"/>
                      <a:pt x="4947" y="6648"/>
                      <a:pt x="5105" y="6521"/>
                    </a:cubicBezTo>
                    <a:cubicBezTo>
                      <a:pt x="5183" y="6443"/>
                      <a:pt x="5278" y="6403"/>
                      <a:pt x="5369" y="6403"/>
                    </a:cubicBezTo>
                    <a:cubicBezTo>
                      <a:pt x="5459" y="6403"/>
                      <a:pt x="5546" y="6443"/>
                      <a:pt x="5609" y="6521"/>
                    </a:cubicBezTo>
                    <a:cubicBezTo>
                      <a:pt x="5829" y="6742"/>
                      <a:pt x="6113" y="6852"/>
                      <a:pt x="6396" y="6852"/>
                    </a:cubicBezTo>
                    <a:cubicBezTo>
                      <a:pt x="6680" y="6852"/>
                      <a:pt x="6963" y="6742"/>
                      <a:pt x="7184" y="6521"/>
                    </a:cubicBezTo>
                    <a:cubicBezTo>
                      <a:pt x="7263" y="6443"/>
                      <a:pt x="7357" y="6403"/>
                      <a:pt x="7448" y="6403"/>
                    </a:cubicBezTo>
                    <a:close/>
                    <a:moveTo>
                      <a:pt x="3277" y="0"/>
                    </a:moveTo>
                    <a:cubicBezTo>
                      <a:pt x="2742" y="630"/>
                      <a:pt x="2364" y="1449"/>
                      <a:pt x="2301" y="2363"/>
                    </a:cubicBezTo>
                    <a:lnTo>
                      <a:pt x="2269" y="2363"/>
                    </a:lnTo>
                    <a:cubicBezTo>
                      <a:pt x="1419" y="2363"/>
                      <a:pt x="725" y="3024"/>
                      <a:pt x="725" y="3844"/>
                    </a:cubicBezTo>
                    <a:cubicBezTo>
                      <a:pt x="725" y="3938"/>
                      <a:pt x="725" y="3970"/>
                      <a:pt x="757" y="4033"/>
                    </a:cubicBezTo>
                    <a:cubicBezTo>
                      <a:pt x="284" y="4316"/>
                      <a:pt x="1" y="4789"/>
                      <a:pt x="1" y="5356"/>
                    </a:cubicBezTo>
                    <a:cubicBezTo>
                      <a:pt x="1" y="6175"/>
                      <a:pt x="694" y="6837"/>
                      <a:pt x="1513" y="6837"/>
                    </a:cubicBezTo>
                    <a:cubicBezTo>
                      <a:pt x="1828" y="6837"/>
                      <a:pt x="2143" y="6774"/>
                      <a:pt x="2364" y="6553"/>
                    </a:cubicBezTo>
                    <a:cubicBezTo>
                      <a:pt x="2616" y="7750"/>
                      <a:pt x="3403" y="8821"/>
                      <a:pt x="4506" y="9357"/>
                    </a:cubicBezTo>
                    <a:cubicBezTo>
                      <a:pt x="4884" y="8727"/>
                      <a:pt x="5609" y="8349"/>
                      <a:pt x="6396" y="8349"/>
                    </a:cubicBezTo>
                    <a:cubicBezTo>
                      <a:pt x="7184" y="8349"/>
                      <a:pt x="7877" y="8727"/>
                      <a:pt x="8287" y="9357"/>
                    </a:cubicBezTo>
                    <a:cubicBezTo>
                      <a:pt x="9389" y="8821"/>
                      <a:pt x="10145" y="7782"/>
                      <a:pt x="10398" y="6553"/>
                    </a:cubicBezTo>
                    <a:cubicBezTo>
                      <a:pt x="10650" y="6711"/>
                      <a:pt x="10965" y="6837"/>
                      <a:pt x="11280" y="6837"/>
                    </a:cubicBezTo>
                    <a:cubicBezTo>
                      <a:pt x="12099" y="6837"/>
                      <a:pt x="12760" y="6175"/>
                      <a:pt x="12760" y="5356"/>
                    </a:cubicBezTo>
                    <a:cubicBezTo>
                      <a:pt x="12760" y="4789"/>
                      <a:pt x="12445" y="4285"/>
                      <a:pt x="11973" y="4033"/>
                    </a:cubicBezTo>
                    <a:lnTo>
                      <a:pt x="11973" y="3844"/>
                    </a:lnTo>
                    <a:cubicBezTo>
                      <a:pt x="11973" y="3024"/>
                      <a:pt x="11280" y="2363"/>
                      <a:pt x="10461" y="2363"/>
                    </a:cubicBezTo>
                    <a:lnTo>
                      <a:pt x="10398" y="2363"/>
                    </a:lnTo>
                    <a:cubicBezTo>
                      <a:pt x="10335" y="1449"/>
                      <a:pt x="9988" y="662"/>
                      <a:pt x="9421" y="0"/>
                    </a:cubicBezTo>
                    <a:lnTo>
                      <a:pt x="6585" y="2268"/>
                    </a:lnTo>
                    <a:cubicBezTo>
                      <a:pt x="6522" y="2300"/>
                      <a:pt x="6428" y="2363"/>
                      <a:pt x="6365" y="2363"/>
                    </a:cubicBezTo>
                    <a:cubicBezTo>
                      <a:pt x="6270" y="2363"/>
                      <a:pt x="6207" y="2300"/>
                      <a:pt x="6113" y="2268"/>
                    </a:cubicBezTo>
                    <a:lnTo>
                      <a:pt x="3277" y="0"/>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6" name="Google Shape;768;p30">
              <a:extLst>
                <a:ext uri="{FF2B5EF4-FFF2-40B4-BE49-F238E27FC236}">
                  <a16:creationId xmlns:a16="http://schemas.microsoft.com/office/drawing/2014/main" id="{E4180F24-B128-4F36-6FDD-7DE8843A54D2}"/>
                </a:ext>
              </a:extLst>
            </p:cNvPr>
            <p:cNvSpPr txBox="1"/>
            <p:nvPr/>
          </p:nvSpPr>
          <p:spPr>
            <a:xfrm>
              <a:off x="6050555" y="3993094"/>
              <a:ext cx="1462772" cy="905118"/>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just" rtl="0">
                <a:spcBef>
                  <a:spcPts val="0"/>
                </a:spcBef>
                <a:spcAft>
                  <a:spcPts val="0"/>
                </a:spcAft>
                <a:buNone/>
              </a:pPr>
              <a:r>
                <a:rPr lang="en" sz="1200">
                  <a:solidFill>
                    <a:srgbClr val="434343"/>
                  </a:solidFill>
                  <a:latin typeface="Roboto"/>
                  <a:ea typeface="Roboto"/>
                  <a:cs typeface="Roboto"/>
                  <a:sym typeface="Roboto"/>
                </a:rPr>
                <a:t>Cartoon resources that support</a:t>
              </a:r>
            </a:p>
            <a:p>
              <a:pPr marL="304792" lvl="0" indent="-304792" algn="just" rtl="0">
                <a:spcBef>
                  <a:spcPts val="0"/>
                </a:spcBef>
                <a:spcAft>
                  <a:spcPts val="0"/>
                </a:spcAft>
                <a:buAutoNum type="arabicPeriod"/>
              </a:pPr>
              <a:r>
                <a:rPr lang="en-GB" sz="1200">
                  <a:solidFill>
                    <a:srgbClr val="434343"/>
                  </a:solidFill>
                  <a:latin typeface="Roboto"/>
                  <a:ea typeface="Roboto"/>
                  <a:cs typeface="Roboto"/>
                  <a:sym typeface="Roboto"/>
                </a:rPr>
                <a:t>S</a:t>
              </a:r>
              <a:r>
                <a:rPr lang="en" sz="1200">
                  <a:solidFill>
                    <a:srgbClr val="434343"/>
                  </a:solidFill>
                  <a:latin typeface="Roboto"/>
                  <a:ea typeface="Roboto"/>
                  <a:cs typeface="Roboto"/>
                  <a:sym typeface="Roboto"/>
                </a:rPr>
                <a:t>school leavers</a:t>
              </a:r>
            </a:p>
            <a:p>
              <a:pPr marL="304792" lvl="0" indent="-304792" algn="just" rtl="0">
                <a:spcBef>
                  <a:spcPts val="0"/>
                </a:spcBef>
                <a:spcAft>
                  <a:spcPts val="0"/>
                </a:spcAft>
                <a:buAutoNum type="arabicPeriod"/>
              </a:pPr>
              <a:r>
                <a:rPr lang="en" sz="1200">
                  <a:solidFill>
                    <a:srgbClr val="434343"/>
                  </a:solidFill>
                  <a:latin typeface="Roboto"/>
                  <a:ea typeface="Roboto"/>
                  <a:cs typeface="Roboto"/>
                  <a:sym typeface="Roboto"/>
                </a:rPr>
                <a:t>Career changers</a:t>
              </a:r>
            </a:p>
            <a:p>
              <a:pPr lvl="0" algn="just" rtl="0">
                <a:spcBef>
                  <a:spcPts val="0"/>
                </a:spcBef>
                <a:spcAft>
                  <a:spcPts val="0"/>
                </a:spcAft>
              </a:pPr>
              <a:r>
                <a:rPr lang="en" sz="1200">
                  <a:solidFill>
                    <a:srgbClr val="434343"/>
                  </a:solidFill>
                  <a:latin typeface="Roboto"/>
                  <a:ea typeface="Roboto"/>
                  <a:cs typeface="Roboto"/>
                  <a:sym typeface="Roboto"/>
                </a:rPr>
                <a:t>In accessing a career in children’s  psychological trainings </a:t>
              </a:r>
            </a:p>
            <a:p>
              <a:pPr lvl="0" algn="ctr" rtl="0">
                <a:spcBef>
                  <a:spcPts val="0"/>
                </a:spcBef>
                <a:spcAft>
                  <a:spcPts val="0"/>
                </a:spcAft>
              </a:pPr>
              <a:r>
                <a:rPr lang="en" sz="1600">
                  <a:solidFill>
                    <a:srgbClr val="434343"/>
                  </a:solidFill>
                  <a:latin typeface="Roboto"/>
                  <a:ea typeface="Roboto"/>
                  <a:cs typeface="Roboto"/>
                  <a:sym typeface="Roboto"/>
                </a:rPr>
                <a:t> </a:t>
              </a:r>
              <a:endParaRPr sz="1600">
                <a:solidFill>
                  <a:srgbClr val="434343"/>
                </a:solidFill>
                <a:latin typeface="Roboto"/>
                <a:ea typeface="Roboto"/>
                <a:cs typeface="Roboto"/>
                <a:sym typeface="Roboto"/>
              </a:endParaRPr>
            </a:p>
          </p:txBody>
        </p:sp>
        <p:sp>
          <p:nvSpPr>
            <p:cNvPr id="7" name="Google Shape;769;p30">
              <a:extLst>
                <a:ext uri="{FF2B5EF4-FFF2-40B4-BE49-F238E27FC236}">
                  <a16:creationId xmlns:a16="http://schemas.microsoft.com/office/drawing/2014/main" id="{0DC299D8-0324-47CA-6EA4-0A9573788B21}"/>
                </a:ext>
              </a:extLst>
            </p:cNvPr>
            <p:cNvSpPr txBox="1"/>
            <p:nvPr/>
          </p:nvSpPr>
          <p:spPr>
            <a:xfrm>
              <a:off x="5925759" y="1059747"/>
              <a:ext cx="1551300" cy="821463"/>
            </a:xfrm>
            <a:prstGeom prst="rect">
              <a:avLst/>
            </a:prstGeom>
            <a:solidFill>
              <a:schemeClr val="bg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en" sz="2267" b="1">
                  <a:solidFill>
                    <a:srgbClr val="434343"/>
                  </a:solidFill>
                  <a:latin typeface="Fira Sans Extra Condensed Medium"/>
                  <a:ea typeface="Fira Sans Extra Condensed Medium"/>
                  <a:cs typeface="Fira Sans Extra Condensed Medium"/>
                  <a:sym typeface="Fira Sans Extra Condensed Medium"/>
                </a:rPr>
                <a:t>“Get Into” Resources</a:t>
              </a:r>
              <a:endParaRPr sz="2267" b="1">
                <a:solidFill>
                  <a:srgbClr val="434343"/>
                </a:solidFill>
                <a:latin typeface="Fira Sans Extra Condensed Medium"/>
                <a:ea typeface="Fira Sans Extra Condensed Medium"/>
                <a:cs typeface="Fira Sans Extra Condensed Medium"/>
                <a:sym typeface="Fira Sans Extra Condensed Medium"/>
              </a:endParaRPr>
            </a:p>
          </p:txBody>
        </p:sp>
        <p:sp>
          <p:nvSpPr>
            <p:cNvPr id="8" name="Google Shape;770;p30">
              <a:extLst>
                <a:ext uri="{FF2B5EF4-FFF2-40B4-BE49-F238E27FC236}">
                  <a16:creationId xmlns:a16="http://schemas.microsoft.com/office/drawing/2014/main" id="{AABBE803-1514-4609-DF49-DFFA82A6F0DE}"/>
                </a:ext>
              </a:extLst>
            </p:cNvPr>
            <p:cNvSpPr/>
            <p:nvPr/>
          </p:nvSpPr>
          <p:spPr>
            <a:xfrm>
              <a:off x="6354468" y="2366088"/>
              <a:ext cx="777015" cy="776751"/>
            </a:xfrm>
            <a:custGeom>
              <a:avLst/>
              <a:gdLst/>
              <a:ahLst/>
              <a:cxnLst/>
              <a:rect l="l" t="t" r="r" b="b"/>
              <a:pathLst>
                <a:path w="35351" h="35339" extrusionOk="0">
                  <a:moveTo>
                    <a:pt x="3204" y="1"/>
                  </a:moveTo>
                  <a:cubicBezTo>
                    <a:pt x="1442" y="1"/>
                    <a:pt x="1" y="1429"/>
                    <a:pt x="1" y="3203"/>
                  </a:cubicBezTo>
                  <a:lnTo>
                    <a:pt x="1" y="32135"/>
                  </a:lnTo>
                  <a:cubicBezTo>
                    <a:pt x="1" y="33909"/>
                    <a:pt x="1442" y="35338"/>
                    <a:pt x="3204" y="35338"/>
                  </a:cubicBezTo>
                  <a:lnTo>
                    <a:pt x="32136" y="35338"/>
                  </a:lnTo>
                  <a:cubicBezTo>
                    <a:pt x="33910" y="35338"/>
                    <a:pt x="35351" y="33909"/>
                    <a:pt x="35351" y="32135"/>
                  </a:cubicBezTo>
                  <a:lnTo>
                    <a:pt x="35351" y="3203"/>
                  </a:lnTo>
                  <a:cubicBezTo>
                    <a:pt x="35351" y="1429"/>
                    <a:pt x="33910" y="1"/>
                    <a:pt x="32136" y="1"/>
                  </a:cubicBezTo>
                  <a:close/>
                </a:path>
              </a:pathLst>
            </a:custGeom>
            <a:solidFill>
              <a:schemeClr val="accent1"/>
            </a:solid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9" name="Google Shape;771;p30">
              <a:extLst>
                <a:ext uri="{FF2B5EF4-FFF2-40B4-BE49-F238E27FC236}">
                  <a16:creationId xmlns:a16="http://schemas.microsoft.com/office/drawing/2014/main" id="{48FD7AC9-C145-1211-31E9-DDFF4279DCAE}"/>
                </a:ext>
              </a:extLst>
            </p:cNvPr>
            <p:cNvSpPr/>
            <p:nvPr/>
          </p:nvSpPr>
          <p:spPr>
            <a:xfrm>
              <a:off x="6407760" y="2419317"/>
              <a:ext cx="670432" cy="670292"/>
            </a:xfrm>
            <a:custGeom>
              <a:avLst/>
              <a:gdLst/>
              <a:ahLst/>
              <a:cxnLst/>
              <a:rect l="l" t="t" r="r" b="b"/>
              <a:pathLst>
                <a:path w="35351" h="35339" extrusionOk="0">
                  <a:moveTo>
                    <a:pt x="3204" y="1"/>
                  </a:moveTo>
                  <a:cubicBezTo>
                    <a:pt x="1442" y="1"/>
                    <a:pt x="1" y="1429"/>
                    <a:pt x="1" y="3203"/>
                  </a:cubicBezTo>
                  <a:lnTo>
                    <a:pt x="1" y="32135"/>
                  </a:lnTo>
                  <a:cubicBezTo>
                    <a:pt x="1" y="33909"/>
                    <a:pt x="1442" y="35338"/>
                    <a:pt x="3204" y="35338"/>
                  </a:cubicBezTo>
                  <a:lnTo>
                    <a:pt x="32136" y="35338"/>
                  </a:lnTo>
                  <a:cubicBezTo>
                    <a:pt x="33910" y="35338"/>
                    <a:pt x="35351" y="33909"/>
                    <a:pt x="35351" y="32135"/>
                  </a:cubicBezTo>
                  <a:lnTo>
                    <a:pt x="35351" y="3203"/>
                  </a:lnTo>
                  <a:cubicBezTo>
                    <a:pt x="35351" y="1429"/>
                    <a:pt x="33910" y="1"/>
                    <a:pt x="32136" y="1"/>
                  </a:cubicBezTo>
                  <a:close/>
                </a:path>
              </a:pathLst>
            </a:custGeom>
            <a:solidFill>
              <a:schemeClr val="l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933">
                <a:solidFill>
                  <a:schemeClr val="accent3"/>
                </a:solidFill>
                <a:latin typeface="Fira Sans Extra Condensed Medium"/>
                <a:ea typeface="Fira Sans Extra Condensed Medium"/>
                <a:cs typeface="Fira Sans Extra Condensed Medium"/>
                <a:sym typeface="Fira Sans Extra Condensed Medium"/>
              </a:endParaRPr>
            </a:p>
          </p:txBody>
        </p:sp>
      </p:grpSp>
      <p:sp>
        <p:nvSpPr>
          <p:cNvPr id="13" name="Google Shape;775;p30">
            <a:extLst>
              <a:ext uri="{FF2B5EF4-FFF2-40B4-BE49-F238E27FC236}">
                <a16:creationId xmlns:a16="http://schemas.microsoft.com/office/drawing/2014/main" id="{61692959-D0DB-84EA-592B-E963AC10DF05}"/>
              </a:ext>
            </a:extLst>
          </p:cNvPr>
          <p:cNvSpPr/>
          <p:nvPr/>
        </p:nvSpPr>
        <p:spPr>
          <a:xfrm>
            <a:off x="7527764" y="2998621"/>
            <a:ext cx="860517" cy="144100"/>
          </a:xfrm>
          <a:custGeom>
            <a:avLst/>
            <a:gdLst/>
            <a:ahLst/>
            <a:cxnLst/>
            <a:rect l="l" t="t" r="r" b="b"/>
            <a:pathLst>
              <a:path w="175178" h="4323" extrusionOk="0">
                <a:moveTo>
                  <a:pt x="1" y="1"/>
                </a:moveTo>
                <a:lnTo>
                  <a:pt x="1" y="4323"/>
                </a:lnTo>
                <a:lnTo>
                  <a:pt x="175177" y="4323"/>
                </a:lnTo>
                <a:lnTo>
                  <a:pt x="175177" y="1"/>
                </a:lnTo>
                <a:close/>
              </a:path>
            </a:pathLst>
          </a:custGeom>
          <a:solidFill>
            <a:srgbClr val="FFFFFF"/>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nvGrpSpPr>
          <p:cNvPr id="14" name="Google Shape;762;p30">
            <a:extLst>
              <a:ext uri="{FF2B5EF4-FFF2-40B4-BE49-F238E27FC236}">
                <a16:creationId xmlns:a16="http://schemas.microsoft.com/office/drawing/2014/main" id="{0E4CC66D-7B56-0857-807F-375955C496C9}"/>
              </a:ext>
            </a:extLst>
          </p:cNvPr>
          <p:cNvGrpSpPr/>
          <p:nvPr/>
        </p:nvGrpSpPr>
        <p:grpSpPr>
          <a:xfrm>
            <a:off x="9648616" y="774878"/>
            <a:ext cx="2299544" cy="4896215"/>
            <a:chOff x="5869488" y="1050760"/>
            <a:chExt cx="1766000" cy="3672161"/>
          </a:xfrm>
        </p:grpSpPr>
        <p:sp>
          <p:nvSpPr>
            <p:cNvPr id="15" name="Google Shape;763;p30">
              <a:extLst>
                <a:ext uri="{FF2B5EF4-FFF2-40B4-BE49-F238E27FC236}">
                  <a16:creationId xmlns:a16="http://schemas.microsoft.com/office/drawing/2014/main" id="{F70E0028-4AC1-C513-3D03-346864891E17}"/>
                </a:ext>
              </a:extLst>
            </p:cNvPr>
            <p:cNvSpPr/>
            <p:nvPr/>
          </p:nvSpPr>
          <p:spPr>
            <a:xfrm>
              <a:off x="5869488" y="1889450"/>
              <a:ext cx="1766000" cy="1729700"/>
            </a:xfrm>
            <a:custGeom>
              <a:avLst/>
              <a:gdLst/>
              <a:ahLst/>
              <a:cxnLst/>
              <a:rect l="l" t="t" r="r" b="b"/>
              <a:pathLst>
                <a:path w="70640" h="69188" extrusionOk="0">
                  <a:moveTo>
                    <a:pt x="35320" y="1"/>
                  </a:moveTo>
                  <a:cubicBezTo>
                    <a:pt x="33418" y="1"/>
                    <a:pt x="31516" y="727"/>
                    <a:pt x="30064" y="2180"/>
                  </a:cubicBezTo>
                  <a:lnTo>
                    <a:pt x="2905" y="29338"/>
                  </a:lnTo>
                  <a:cubicBezTo>
                    <a:pt x="0" y="32243"/>
                    <a:pt x="0" y="36958"/>
                    <a:pt x="2905" y="39863"/>
                  </a:cubicBezTo>
                  <a:lnTo>
                    <a:pt x="30064" y="67009"/>
                  </a:lnTo>
                  <a:cubicBezTo>
                    <a:pt x="31516" y="68462"/>
                    <a:pt x="33418" y="69188"/>
                    <a:pt x="35320" y="69188"/>
                  </a:cubicBezTo>
                  <a:cubicBezTo>
                    <a:pt x="37222" y="69188"/>
                    <a:pt x="39124" y="68462"/>
                    <a:pt x="40577" y="67009"/>
                  </a:cubicBezTo>
                  <a:lnTo>
                    <a:pt x="67735" y="39863"/>
                  </a:lnTo>
                  <a:cubicBezTo>
                    <a:pt x="70640" y="36958"/>
                    <a:pt x="70640" y="32243"/>
                    <a:pt x="67735" y="29338"/>
                  </a:cubicBezTo>
                  <a:lnTo>
                    <a:pt x="40577" y="2180"/>
                  </a:lnTo>
                  <a:cubicBezTo>
                    <a:pt x="39124" y="727"/>
                    <a:pt x="37222" y="1"/>
                    <a:pt x="35320"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nvGrpSpPr>
            <p:cNvPr id="16" name="Google Shape;764;p30">
              <a:extLst>
                <a:ext uri="{FF2B5EF4-FFF2-40B4-BE49-F238E27FC236}">
                  <a16:creationId xmlns:a16="http://schemas.microsoft.com/office/drawing/2014/main" id="{04DAA721-1D25-EA9E-4F1F-6E0B9AE04FBD}"/>
                </a:ext>
              </a:extLst>
            </p:cNvPr>
            <p:cNvGrpSpPr/>
            <p:nvPr/>
          </p:nvGrpSpPr>
          <p:grpSpPr>
            <a:xfrm>
              <a:off x="6574921" y="1452026"/>
              <a:ext cx="358999" cy="335958"/>
              <a:chOff x="-56394425" y="3600600"/>
              <a:chExt cx="319025" cy="298550"/>
            </a:xfrm>
          </p:grpSpPr>
          <p:sp>
            <p:nvSpPr>
              <p:cNvPr id="21" name="Google Shape;765;p30">
                <a:extLst>
                  <a:ext uri="{FF2B5EF4-FFF2-40B4-BE49-F238E27FC236}">
                    <a16:creationId xmlns:a16="http://schemas.microsoft.com/office/drawing/2014/main" id="{5F2B9BCB-1E5A-D1D1-4B73-2F67AA65D2C4}"/>
                  </a:ext>
                </a:extLst>
              </p:cNvPr>
              <p:cNvSpPr/>
              <p:nvPr/>
            </p:nvSpPr>
            <p:spPr>
              <a:xfrm>
                <a:off x="-56272325" y="3861300"/>
                <a:ext cx="74825" cy="37850"/>
              </a:xfrm>
              <a:custGeom>
                <a:avLst/>
                <a:gdLst/>
                <a:ahLst/>
                <a:cxnLst/>
                <a:rect l="l" t="t" r="r" b="b"/>
                <a:pathLst>
                  <a:path w="2993" h="1514" extrusionOk="0">
                    <a:moveTo>
                      <a:pt x="1512" y="1"/>
                    </a:moveTo>
                    <a:cubicBezTo>
                      <a:pt x="851" y="1"/>
                      <a:pt x="284" y="442"/>
                      <a:pt x="95" y="1041"/>
                    </a:cubicBezTo>
                    <a:cubicBezTo>
                      <a:pt x="0" y="1261"/>
                      <a:pt x="221" y="1513"/>
                      <a:pt x="441" y="1513"/>
                    </a:cubicBezTo>
                    <a:lnTo>
                      <a:pt x="2584" y="1513"/>
                    </a:lnTo>
                    <a:cubicBezTo>
                      <a:pt x="2804" y="1513"/>
                      <a:pt x="2993" y="1261"/>
                      <a:pt x="2930" y="1041"/>
                    </a:cubicBezTo>
                    <a:cubicBezTo>
                      <a:pt x="2741" y="442"/>
                      <a:pt x="2174" y="1"/>
                      <a:pt x="1512"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2" name="Google Shape;766;p30">
                <a:extLst>
                  <a:ext uri="{FF2B5EF4-FFF2-40B4-BE49-F238E27FC236}">
                    <a16:creationId xmlns:a16="http://schemas.microsoft.com/office/drawing/2014/main" id="{A083B34E-1412-4521-548F-B608A8B73D2B}"/>
                  </a:ext>
                </a:extLst>
              </p:cNvPr>
              <p:cNvSpPr/>
              <p:nvPr/>
            </p:nvSpPr>
            <p:spPr>
              <a:xfrm>
                <a:off x="-56297550" y="3600600"/>
                <a:ext cx="126050" cy="71700"/>
              </a:xfrm>
              <a:custGeom>
                <a:avLst/>
                <a:gdLst/>
                <a:ahLst/>
                <a:cxnLst/>
                <a:rect l="l" t="t" r="r" b="b"/>
                <a:pathLst>
                  <a:path w="5042" h="2868" extrusionOk="0">
                    <a:moveTo>
                      <a:pt x="2521" y="1"/>
                    </a:moveTo>
                    <a:cubicBezTo>
                      <a:pt x="1576" y="1"/>
                      <a:pt x="694" y="316"/>
                      <a:pt x="1" y="851"/>
                    </a:cubicBezTo>
                    <a:lnTo>
                      <a:pt x="2521" y="2868"/>
                    </a:lnTo>
                    <a:lnTo>
                      <a:pt x="5042" y="851"/>
                    </a:lnTo>
                    <a:cubicBezTo>
                      <a:pt x="4317" y="316"/>
                      <a:pt x="3467" y="1"/>
                      <a:pt x="2521"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3" name="Google Shape;767;p30">
                <a:extLst>
                  <a:ext uri="{FF2B5EF4-FFF2-40B4-BE49-F238E27FC236}">
                    <a16:creationId xmlns:a16="http://schemas.microsoft.com/office/drawing/2014/main" id="{058E1BD4-D838-D534-77C0-30B1D390483C}"/>
                  </a:ext>
                </a:extLst>
              </p:cNvPr>
              <p:cNvSpPr/>
              <p:nvPr/>
            </p:nvSpPr>
            <p:spPr>
              <a:xfrm>
                <a:off x="-56394425" y="3635275"/>
                <a:ext cx="319025" cy="233925"/>
              </a:xfrm>
              <a:custGeom>
                <a:avLst/>
                <a:gdLst/>
                <a:ahLst/>
                <a:cxnLst/>
                <a:rect l="l" t="t" r="r" b="b"/>
                <a:pathLst>
                  <a:path w="12761" h="9357" extrusionOk="0">
                    <a:moveTo>
                      <a:pt x="4884" y="3844"/>
                    </a:moveTo>
                    <a:cubicBezTo>
                      <a:pt x="5105" y="3844"/>
                      <a:pt x="5262" y="4001"/>
                      <a:pt x="5262" y="4190"/>
                    </a:cubicBezTo>
                    <a:cubicBezTo>
                      <a:pt x="5262" y="4411"/>
                      <a:pt x="5105" y="4537"/>
                      <a:pt x="4884" y="4537"/>
                    </a:cubicBezTo>
                    <a:cubicBezTo>
                      <a:pt x="4859" y="4545"/>
                      <a:pt x="4835" y="4549"/>
                      <a:pt x="4811" y="4549"/>
                    </a:cubicBezTo>
                    <a:cubicBezTo>
                      <a:pt x="4656" y="4549"/>
                      <a:pt x="4538" y="4381"/>
                      <a:pt x="4538" y="4190"/>
                    </a:cubicBezTo>
                    <a:cubicBezTo>
                      <a:pt x="4538" y="4001"/>
                      <a:pt x="4695" y="3844"/>
                      <a:pt x="4884" y="3844"/>
                    </a:cubicBezTo>
                    <a:close/>
                    <a:moveTo>
                      <a:pt x="7877" y="3875"/>
                    </a:moveTo>
                    <a:cubicBezTo>
                      <a:pt x="8098" y="3875"/>
                      <a:pt x="8255" y="4033"/>
                      <a:pt x="8255" y="4253"/>
                    </a:cubicBezTo>
                    <a:cubicBezTo>
                      <a:pt x="8287" y="4411"/>
                      <a:pt x="8098" y="4600"/>
                      <a:pt x="7877" y="4600"/>
                    </a:cubicBezTo>
                    <a:cubicBezTo>
                      <a:pt x="7688" y="4600"/>
                      <a:pt x="7531" y="4442"/>
                      <a:pt x="7531" y="4253"/>
                    </a:cubicBezTo>
                    <a:cubicBezTo>
                      <a:pt x="7531" y="4033"/>
                      <a:pt x="7688" y="3875"/>
                      <a:pt x="7877" y="3875"/>
                    </a:cubicBezTo>
                    <a:close/>
                    <a:moveTo>
                      <a:pt x="1072" y="4757"/>
                    </a:moveTo>
                    <a:cubicBezTo>
                      <a:pt x="1356" y="5104"/>
                      <a:pt x="1797" y="5356"/>
                      <a:pt x="2301" y="5356"/>
                    </a:cubicBezTo>
                    <a:cubicBezTo>
                      <a:pt x="2301" y="5734"/>
                      <a:pt x="1954" y="6080"/>
                      <a:pt x="1513" y="6080"/>
                    </a:cubicBezTo>
                    <a:cubicBezTo>
                      <a:pt x="1104" y="6080"/>
                      <a:pt x="757" y="5734"/>
                      <a:pt x="757" y="5356"/>
                    </a:cubicBezTo>
                    <a:cubicBezTo>
                      <a:pt x="757" y="5104"/>
                      <a:pt x="883" y="4883"/>
                      <a:pt x="1072" y="4757"/>
                    </a:cubicBezTo>
                    <a:close/>
                    <a:moveTo>
                      <a:pt x="11721" y="4757"/>
                    </a:moveTo>
                    <a:cubicBezTo>
                      <a:pt x="11910" y="4883"/>
                      <a:pt x="12036" y="5104"/>
                      <a:pt x="12036" y="5356"/>
                    </a:cubicBezTo>
                    <a:cubicBezTo>
                      <a:pt x="12036" y="5734"/>
                      <a:pt x="11658" y="6080"/>
                      <a:pt x="11280" y="6080"/>
                    </a:cubicBezTo>
                    <a:cubicBezTo>
                      <a:pt x="10870" y="6080"/>
                      <a:pt x="10492" y="5734"/>
                      <a:pt x="10492" y="5356"/>
                    </a:cubicBezTo>
                    <a:cubicBezTo>
                      <a:pt x="10965" y="5356"/>
                      <a:pt x="11437" y="5104"/>
                      <a:pt x="11721" y="4757"/>
                    </a:cubicBezTo>
                    <a:close/>
                    <a:moveTo>
                      <a:pt x="7448" y="6403"/>
                    </a:moveTo>
                    <a:cubicBezTo>
                      <a:pt x="7538" y="6403"/>
                      <a:pt x="7625" y="6443"/>
                      <a:pt x="7688" y="6521"/>
                    </a:cubicBezTo>
                    <a:cubicBezTo>
                      <a:pt x="7846" y="6648"/>
                      <a:pt x="7846" y="6868"/>
                      <a:pt x="7720" y="7026"/>
                    </a:cubicBezTo>
                    <a:cubicBezTo>
                      <a:pt x="7373" y="7372"/>
                      <a:pt x="6900" y="7593"/>
                      <a:pt x="6428" y="7593"/>
                    </a:cubicBezTo>
                    <a:cubicBezTo>
                      <a:pt x="5924" y="7593"/>
                      <a:pt x="5451" y="7372"/>
                      <a:pt x="5105" y="7026"/>
                    </a:cubicBezTo>
                    <a:cubicBezTo>
                      <a:pt x="4947" y="6868"/>
                      <a:pt x="4947" y="6648"/>
                      <a:pt x="5105" y="6521"/>
                    </a:cubicBezTo>
                    <a:cubicBezTo>
                      <a:pt x="5183" y="6443"/>
                      <a:pt x="5278" y="6403"/>
                      <a:pt x="5369" y="6403"/>
                    </a:cubicBezTo>
                    <a:cubicBezTo>
                      <a:pt x="5459" y="6403"/>
                      <a:pt x="5546" y="6443"/>
                      <a:pt x="5609" y="6521"/>
                    </a:cubicBezTo>
                    <a:cubicBezTo>
                      <a:pt x="5829" y="6742"/>
                      <a:pt x="6113" y="6852"/>
                      <a:pt x="6396" y="6852"/>
                    </a:cubicBezTo>
                    <a:cubicBezTo>
                      <a:pt x="6680" y="6852"/>
                      <a:pt x="6963" y="6742"/>
                      <a:pt x="7184" y="6521"/>
                    </a:cubicBezTo>
                    <a:cubicBezTo>
                      <a:pt x="7263" y="6443"/>
                      <a:pt x="7357" y="6403"/>
                      <a:pt x="7448" y="6403"/>
                    </a:cubicBezTo>
                    <a:close/>
                    <a:moveTo>
                      <a:pt x="3277" y="0"/>
                    </a:moveTo>
                    <a:cubicBezTo>
                      <a:pt x="2742" y="630"/>
                      <a:pt x="2364" y="1449"/>
                      <a:pt x="2301" y="2363"/>
                    </a:cubicBezTo>
                    <a:lnTo>
                      <a:pt x="2269" y="2363"/>
                    </a:lnTo>
                    <a:cubicBezTo>
                      <a:pt x="1419" y="2363"/>
                      <a:pt x="725" y="3024"/>
                      <a:pt x="725" y="3844"/>
                    </a:cubicBezTo>
                    <a:cubicBezTo>
                      <a:pt x="725" y="3938"/>
                      <a:pt x="725" y="3970"/>
                      <a:pt x="757" y="4033"/>
                    </a:cubicBezTo>
                    <a:cubicBezTo>
                      <a:pt x="284" y="4316"/>
                      <a:pt x="1" y="4789"/>
                      <a:pt x="1" y="5356"/>
                    </a:cubicBezTo>
                    <a:cubicBezTo>
                      <a:pt x="1" y="6175"/>
                      <a:pt x="694" y="6837"/>
                      <a:pt x="1513" y="6837"/>
                    </a:cubicBezTo>
                    <a:cubicBezTo>
                      <a:pt x="1828" y="6837"/>
                      <a:pt x="2143" y="6774"/>
                      <a:pt x="2364" y="6553"/>
                    </a:cubicBezTo>
                    <a:cubicBezTo>
                      <a:pt x="2616" y="7750"/>
                      <a:pt x="3403" y="8821"/>
                      <a:pt x="4506" y="9357"/>
                    </a:cubicBezTo>
                    <a:cubicBezTo>
                      <a:pt x="4884" y="8727"/>
                      <a:pt x="5609" y="8349"/>
                      <a:pt x="6396" y="8349"/>
                    </a:cubicBezTo>
                    <a:cubicBezTo>
                      <a:pt x="7184" y="8349"/>
                      <a:pt x="7877" y="8727"/>
                      <a:pt x="8287" y="9357"/>
                    </a:cubicBezTo>
                    <a:cubicBezTo>
                      <a:pt x="9389" y="8821"/>
                      <a:pt x="10145" y="7782"/>
                      <a:pt x="10398" y="6553"/>
                    </a:cubicBezTo>
                    <a:cubicBezTo>
                      <a:pt x="10650" y="6711"/>
                      <a:pt x="10965" y="6837"/>
                      <a:pt x="11280" y="6837"/>
                    </a:cubicBezTo>
                    <a:cubicBezTo>
                      <a:pt x="12099" y="6837"/>
                      <a:pt x="12760" y="6175"/>
                      <a:pt x="12760" y="5356"/>
                    </a:cubicBezTo>
                    <a:cubicBezTo>
                      <a:pt x="12760" y="4789"/>
                      <a:pt x="12445" y="4285"/>
                      <a:pt x="11973" y="4033"/>
                    </a:cubicBezTo>
                    <a:lnTo>
                      <a:pt x="11973" y="3844"/>
                    </a:lnTo>
                    <a:cubicBezTo>
                      <a:pt x="11973" y="3024"/>
                      <a:pt x="11280" y="2363"/>
                      <a:pt x="10461" y="2363"/>
                    </a:cubicBezTo>
                    <a:lnTo>
                      <a:pt x="10398" y="2363"/>
                    </a:lnTo>
                    <a:cubicBezTo>
                      <a:pt x="10335" y="1449"/>
                      <a:pt x="9988" y="662"/>
                      <a:pt x="9421" y="0"/>
                    </a:cubicBezTo>
                    <a:lnTo>
                      <a:pt x="6585" y="2268"/>
                    </a:lnTo>
                    <a:cubicBezTo>
                      <a:pt x="6522" y="2300"/>
                      <a:pt x="6428" y="2363"/>
                      <a:pt x="6365" y="2363"/>
                    </a:cubicBezTo>
                    <a:cubicBezTo>
                      <a:pt x="6270" y="2363"/>
                      <a:pt x="6207" y="2300"/>
                      <a:pt x="6113" y="2268"/>
                    </a:cubicBezTo>
                    <a:lnTo>
                      <a:pt x="3277" y="0"/>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17" name="Google Shape;768;p30">
              <a:extLst>
                <a:ext uri="{FF2B5EF4-FFF2-40B4-BE49-F238E27FC236}">
                  <a16:creationId xmlns:a16="http://schemas.microsoft.com/office/drawing/2014/main" id="{27173F81-2167-8C82-908E-7CB4BD7D659E}"/>
                </a:ext>
              </a:extLst>
            </p:cNvPr>
            <p:cNvSpPr txBox="1"/>
            <p:nvPr/>
          </p:nvSpPr>
          <p:spPr>
            <a:xfrm>
              <a:off x="6180307" y="3809531"/>
              <a:ext cx="1429140" cy="91339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just" rtl="0">
                <a:spcBef>
                  <a:spcPts val="0"/>
                </a:spcBef>
                <a:spcAft>
                  <a:spcPts val="0"/>
                </a:spcAft>
                <a:buNone/>
              </a:pPr>
              <a:r>
                <a:rPr lang="en" sz="1200">
                  <a:solidFill>
                    <a:srgbClr val="434343"/>
                  </a:solidFill>
                  <a:latin typeface="Roboto"/>
                  <a:ea typeface="Roboto"/>
                  <a:cs typeface="Roboto"/>
                  <a:sym typeface="Roboto"/>
                </a:rPr>
                <a:t>A short animation that highlights the value of undervalued groups in children’s psychological trainings. </a:t>
              </a:r>
              <a:endParaRPr sz="1200">
                <a:solidFill>
                  <a:srgbClr val="434343"/>
                </a:solidFill>
                <a:latin typeface="Roboto"/>
                <a:ea typeface="Roboto"/>
                <a:cs typeface="Roboto"/>
                <a:sym typeface="Roboto"/>
              </a:endParaRPr>
            </a:p>
          </p:txBody>
        </p:sp>
        <p:sp>
          <p:nvSpPr>
            <p:cNvPr id="18" name="Google Shape;769;p30">
              <a:extLst>
                <a:ext uri="{FF2B5EF4-FFF2-40B4-BE49-F238E27FC236}">
                  <a16:creationId xmlns:a16="http://schemas.microsoft.com/office/drawing/2014/main" id="{6EA739B3-10CA-E99C-A5FD-98A80E57842F}"/>
                </a:ext>
              </a:extLst>
            </p:cNvPr>
            <p:cNvSpPr txBox="1"/>
            <p:nvPr/>
          </p:nvSpPr>
          <p:spPr>
            <a:xfrm>
              <a:off x="5998691" y="1050760"/>
              <a:ext cx="1551300" cy="765523"/>
            </a:xfrm>
            <a:prstGeom prst="rect">
              <a:avLst/>
            </a:prstGeom>
            <a:solidFill>
              <a:schemeClr val="bg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en" sz="2267" b="1">
                  <a:solidFill>
                    <a:srgbClr val="434343"/>
                  </a:solidFill>
                  <a:latin typeface="Fira Sans Extra Condensed Medium"/>
                  <a:ea typeface="Fira Sans Extra Condensed Medium"/>
                  <a:cs typeface="Fira Sans Extra Condensed Medium"/>
                  <a:sym typeface="Fira Sans Extra Condensed Medium"/>
                </a:rPr>
                <a:t>Widening Participation Animation</a:t>
              </a:r>
              <a:endParaRPr sz="2267" b="1">
                <a:solidFill>
                  <a:srgbClr val="434343"/>
                </a:solidFill>
                <a:latin typeface="Fira Sans Extra Condensed Medium"/>
                <a:ea typeface="Fira Sans Extra Condensed Medium"/>
                <a:cs typeface="Fira Sans Extra Condensed Medium"/>
                <a:sym typeface="Fira Sans Extra Condensed Medium"/>
              </a:endParaRPr>
            </a:p>
          </p:txBody>
        </p:sp>
        <p:sp>
          <p:nvSpPr>
            <p:cNvPr id="19" name="Google Shape;770;p30">
              <a:extLst>
                <a:ext uri="{FF2B5EF4-FFF2-40B4-BE49-F238E27FC236}">
                  <a16:creationId xmlns:a16="http://schemas.microsoft.com/office/drawing/2014/main" id="{841A9C8A-80D2-380B-CF65-4E800FF38742}"/>
                </a:ext>
              </a:extLst>
            </p:cNvPr>
            <p:cNvSpPr/>
            <p:nvPr/>
          </p:nvSpPr>
          <p:spPr>
            <a:xfrm>
              <a:off x="6354468" y="2366088"/>
              <a:ext cx="777015" cy="776751"/>
            </a:xfrm>
            <a:custGeom>
              <a:avLst/>
              <a:gdLst/>
              <a:ahLst/>
              <a:cxnLst/>
              <a:rect l="l" t="t" r="r" b="b"/>
              <a:pathLst>
                <a:path w="35351" h="35339" extrusionOk="0">
                  <a:moveTo>
                    <a:pt x="3204" y="1"/>
                  </a:moveTo>
                  <a:cubicBezTo>
                    <a:pt x="1442" y="1"/>
                    <a:pt x="1" y="1429"/>
                    <a:pt x="1" y="3203"/>
                  </a:cubicBezTo>
                  <a:lnTo>
                    <a:pt x="1" y="32135"/>
                  </a:lnTo>
                  <a:cubicBezTo>
                    <a:pt x="1" y="33909"/>
                    <a:pt x="1442" y="35338"/>
                    <a:pt x="3204" y="35338"/>
                  </a:cubicBezTo>
                  <a:lnTo>
                    <a:pt x="32136" y="35338"/>
                  </a:lnTo>
                  <a:cubicBezTo>
                    <a:pt x="33910" y="35338"/>
                    <a:pt x="35351" y="33909"/>
                    <a:pt x="35351" y="32135"/>
                  </a:cubicBezTo>
                  <a:lnTo>
                    <a:pt x="35351" y="3203"/>
                  </a:lnTo>
                  <a:cubicBezTo>
                    <a:pt x="35351" y="1429"/>
                    <a:pt x="33910" y="1"/>
                    <a:pt x="32136" y="1"/>
                  </a:cubicBezTo>
                  <a:close/>
                </a:path>
              </a:pathLst>
            </a:custGeom>
            <a:solidFill>
              <a:schemeClr val="accent2"/>
            </a:solid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0" name="Google Shape;771;p30">
              <a:extLst>
                <a:ext uri="{FF2B5EF4-FFF2-40B4-BE49-F238E27FC236}">
                  <a16:creationId xmlns:a16="http://schemas.microsoft.com/office/drawing/2014/main" id="{94DD0231-838B-0AEC-3501-EFB544B2F464}"/>
                </a:ext>
              </a:extLst>
            </p:cNvPr>
            <p:cNvSpPr/>
            <p:nvPr/>
          </p:nvSpPr>
          <p:spPr>
            <a:xfrm>
              <a:off x="6404301" y="2434041"/>
              <a:ext cx="670432" cy="670292"/>
            </a:xfrm>
            <a:custGeom>
              <a:avLst/>
              <a:gdLst/>
              <a:ahLst/>
              <a:cxnLst/>
              <a:rect l="l" t="t" r="r" b="b"/>
              <a:pathLst>
                <a:path w="35351" h="35339" extrusionOk="0">
                  <a:moveTo>
                    <a:pt x="3204" y="1"/>
                  </a:moveTo>
                  <a:cubicBezTo>
                    <a:pt x="1442" y="1"/>
                    <a:pt x="1" y="1429"/>
                    <a:pt x="1" y="3203"/>
                  </a:cubicBezTo>
                  <a:lnTo>
                    <a:pt x="1" y="32135"/>
                  </a:lnTo>
                  <a:cubicBezTo>
                    <a:pt x="1" y="33909"/>
                    <a:pt x="1442" y="35338"/>
                    <a:pt x="3204" y="35338"/>
                  </a:cubicBezTo>
                  <a:lnTo>
                    <a:pt x="32136" y="35338"/>
                  </a:lnTo>
                  <a:cubicBezTo>
                    <a:pt x="33910" y="35338"/>
                    <a:pt x="35351" y="33909"/>
                    <a:pt x="35351" y="32135"/>
                  </a:cubicBezTo>
                  <a:lnTo>
                    <a:pt x="35351" y="3203"/>
                  </a:lnTo>
                  <a:cubicBezTo>
                    <a:pt x="35351" y="1429"/>
                    <a:pt x="33910" y="1"/>
                    <a:pt x="32136" y="1"/>
                  </a:cubicBezTo>
                  <a:close/>
                </a:path>
              </a:pathLst>
            </a:custGeom>
            <a:solidFill>
              <a:schemeClr val="l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933">
                <a:solidFill>
                  <a:schemeClr val="bg2"/>
                </a:solidFill>
                <a:latin typeface="Fira Sans Extra Condensed Medium"/>
                <a:ea typeface="Fira Sans Extra Condensed Medium"/>
                <a:cs typeface="Fira Sans Extra Condensed Medium"/>
                <a:sym typeface="Fira Sans Extra Condensed Medium"/>
              </a:endParaRPr>
            </a:p>
          </p:txBody>
        </p:sp>
      </p:grpSp>
      <p:sp>
        <p:nvSpPr>
          <p:cNvPr id="24" name="Google Shape;775;p30">
            <a:extLst>
              <a:ext uri="{FF2B5EF4-FFF2-40B4-BE49-F238E27FC236}">
                <a16:creationId xmlns:a16="http://schemas.microsoft.com/office/drawing/2014/main" id="{533D9DCF-F30D-7A47-42C3-B3426DDE93D2}"/>
              </a:ext>
            </a:extLst>
          </p:cNvPr>
          <p:cNvSpPr/>
          <p:nvPr/>
        </p:nvSpPr>
        <p:spPr>
          <a:xfrm>
            <a:off x="9422584" y="2994065"/>
            <a:ext cx="860517" cy="144100"/>
          </a:xfrm>
          <a:custGeom>
            <a:avLst/>
            <a:gdLst/>
            <a:ahLst/>
            <a:cxnLst/>
            <a:rect l="l" t="t" r="r" b="b"/>
            <a:pathLst>
              <a:path w="175178" h="4323" extrusionOk="0">
                <a:moveTo>
                  <a:pt x="1" y="1"/>
                </a:moveTo>
                <a:lnTo>
                  <a:pt x="1" y="4323"/>
                </a:lnTo>
                <a:lnTo>
                  <a:pt x="175177" y="4323"/>
                </a:lnTo>
                <a:lnTo>
                  <a:pt x="175177" y="1"/>
                </a:lnTo>
                <a:close/>
              </a:path>
            </a:pathLst>
          </a:custGeom>
          <a:solidFill>
            <a:srgbClr val="FFFFFF"/>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pic>
        <p:nvPicPr>
          <p:cNvPr id="27" name="Graphic 26" descr="Wrench with solid fill">
            <a:extLst>
              <a:ext uri="{FF2B5EF4-FFF2-40B4-BE49-F238E27FC236}">
                <a16:creationId xmlns:a16="http://schemas.microsoft.com/office/drawing/2014/main" id="{E12F7EB2-7D8C-D073-C0DC-8B6F14D1F39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00115" y="2700551"/>
            <a:ext cx="766891" cy="766891"/>
          </a:xfrm>
          <a:prstGeom prst="rect">
            <a:avLst/>
          </a:prstGeom>
        </p:spPr>
      </p:pic>
      <p:pic>
        <p:nvPicPr>
          <p:cNvPr id="29" name="Graphic 28" descr="Magnifying glass with solid fill">
            <a:extLst>
              <a:ext uri="{FF2B5EF4-FFF2-40B4-BE49-F238E27FC236}">
                <a16:creationId xmlns:a16="http://schemas.microsoft.com/office/drawing/2014/main" id="{55B71600-7687-B524-5740-EFAC8008E15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44622" y="2670593"/>
            <a:ext cx="893724" cy="893724"/>
          </a:xfrm>
          <a:prstGeom prst="rect">
            <a:avLst/>
          </a:prstGeom>
        </p:spPr>
      </p:pic>
      <p:pic>
        <p:nvPicPr>
          <p:cNvPr id="31" name="Graphic 30" descr="Door Open with solid fill">
            <a:extLst>
              <a:ext uri="{FF2B5EF4-FFF2-40B4-BE49-F238E27FC236}">
                <a16:creationId xmlns:a16="http://schemas.microsoft.com/office/drawing/2014/main" id="{B14706F2-256E-ACB2-E827-177834B6546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456707" y="2604971"/>
            <a:ext cx="893723" cy="893723"/>
          </a:xfrm>
          <a:prstGeom prst="rect">
            <a:avLst/>
          </a:prstGeom>
        </p:spPr>
      </p:pic>
      <p:grpSp>
        <p:nvGrpSpPr>
          <p:cNvPr id="30" name="Group 29">
            <a:extLst>
              <a:ext uri="{FF2B5EF4-FFF2-40B4-BE49-F238E27FC236}">
                <a16:creationId xmlns:a16="http://schemas.microsoft.com/office/drawing/2014/main" id="{78E7AA30-BFE6-6EC0-832D-F6321615C07A}"/>
              </a:ext>
            </a:extLst>
          </p:cNvPr>
          <p:cNvGrpSpPr/>
          <p:nvPr/>
        </p:nvGrpSpPr>
        <p:grpSpPr>
          <a:xfrm>
            <a:off x="5502103" y="839165"/>
            <a:ext cx="2777303" cy="5143587"/>
            <a:chOff x="2776463" y="666433"/>
            <a:chExt cx="2082977" cy="3857690"/>
          </a:xfrm>
        </p:grpSpPr>
        <p:grpSp>
          <p:nvGrpSpPr>
            <p:cNvPr id="751" name="Google Shape;751;p30"/>
            <p:cNvGrpSpPr/>
            <p:nvPr/>
          </p:nvGrpSpPr>
          <p:grpSpPr>
            <a:xfrm>
              <a:off x="2963956" y="666433"/>
              <a:ext cx="1724658" cy="3857690"/>
              <a:chOff x="4409488" y="1107736"/>
              <a:chExt cx="1766000" cy="3857690"/>
            </a:xfrm>
          </p:grpSpPr>
          <p:sp>
            <p:nvSpPr>
              <p:cNvPr id="752" name="Google Shape;752;p30"/>
              <p:cNvSpPr/>
              <p:nvPr/>
            </p:nvSpPr>
            <p:spPr>
              <a:xfrm>
                <a:off x="4409488" y="1889450"/>
                <a:ext cx="1766000" cy="1729700"/>
              </a:xfrm>
              <a:custGeom>
                <a:avLst/>
                <a:gdLst/>
                <a:ahLst/>
                <a:cxnLst/>
                <a:rect l="l" t="t" r="r" b="b"/>
                <a:pathLst>
                  <a:path w="70640" h="69188" extrusionOk="0">
                    <a:moveTo>
                      <a:pt x="35314" y="1"/>
                    </a:moveTo>
                    <a:cubicBezTo>
                      <a:pt x="33409" y="1"/>
                      <a:pt x="31504" y="727"/>
                      <a:pt x="30052" y="2180"/>
                    </a:cubicBezTo>
                    <a:lnTo>
                      <a:pt x="2905" y="29338"/>
                    </a:lnTo>
                    <a:cubicBezTo>
                      <a:pt x="0" y="32243"/>
                      <a:pt x="0" y="36958"/>
                      <a:pt x="2905" y="39863"/>
                    </a:cubicBezTo>
                    <a:lnTo>
                      <a:pt x="30052" y="67009"/>
                    </a:lnTo>
                    <a:cubicBezTo>
                      <a:pt x="31504" y="68462"/>
                      <a:pt x="33409" y="69188"/>
                      <a:pt x="35314" y="69188"/>
                    </a:cubicBezTo>
                    <a:cubicBezTo>
                      <a:pt x="37219" y="69188"/>
                      <a:pt x="39124" y="68462"/>
                      <a:pt x="40577" y="67009"/>
                    </a:cubicBezTo>
                    <a:lnTo>
                      <a:pt x="67735" y="39863"/>
                    </a:lnTo>
                    <a:cubicBezTo>
                      <a:pt x="70640" y="36958"/>
                      <a:pt x="70640" y="32243"/>
                      <a:pt x="67735" y="29338"/>
                    </a:cubicBezTo>
                    <a:lnTo>
                      <a:pt x="40577" y="2180"/>
                    </a:lnTo>
                    <a:cubicBezTo>
                      <a:pt x="39124" y="727"/>
                      <a:pt x="37219" y="1"/>
                      <a:pt x="35314" y="1"/>
                    </a:cubicBezTo>
                    <a:close/>
                  </a:path>
                </a:pathLst>
              </a:custGeom>
              <a:solidFill>
                <a:schemeClr val="tx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nvGrpSpPr>
              <p:cNvPr id="753" name="Google Shape;753;p30"/>
              <p:cNvGrpSpPr/>
              <p:nvPr/>
            </p:nvGrpSpPr>
            <p:grpSpPr>
              <a:xfrm>
                <a:off x="5112867" y="1429014"/>
                <a:ext cx="358971" cy="358971"/>
                <a:chOff x="-57173375" y="3198925"/>
                <a:chExt cx="319000" cy="319000"/>
              </a:xfrm>
            </p:grpSpPr>
            <p:sp>
              <p:nvSpPr>
                <p:cNvPr id="754" name="Google Shape;754;p30"/>
                <p:cNvSpPr/>
                <p:nvPr/>
              </p:nvSpPr>
              <p:spPr>
                <a:xfrm>
                  <a:off x="-57120600" y="3237525"/>
                  <a:ext cx="204800" cy="92825"/>
                </a:xfrm>
                <a:custGeom>
                  <a:avLst/>
                  <a:gdLst/>
                  <a:ahLst/>
                  <a:cxnLst/>
                  <a:rect l="l" t="t" r="r" b="b"/>
                  <a:pathLst>
                    <a:path w="8192" h="3713" extrusionOk="0">
                      <a:moveTo>
                        <a:pt x="4096" y="0"/>
                      </a:moveTo>
                      <a:cubicBezTo>
                        <a:pt x="1954" y="0"/>
                        <a:pt x="189" y="1607"/>
                        <a:pt x="0" y="3686"/>
                      </a:cubicBezTo>
                      <a:cubicBezTo>
                        <a:pt x="81" y="3690"/>
                        <a:pt x="163" y="3692"/>
                        <a:pt x="245" y="3692"/>
                      </a:cubicBezTo>
                      <a:cubicBezTo>
                        <a:pt x="868" y="3692"/>
                        <a:pt x="1523" y="3579"/>
                        <a:pt x="2080" y="3245"/>
                      </a:cubicBezTo>
                      <a:cubicBezTo>
                        <a:pt x="2111" y="3182"/>
                        <a:pt x="2174" y="3056"/>
                        <a:pt x="2206" y="2993"/>
                      </a:cubicBezTo>
                      <a:cubicBezTo>
                        <a:pt x="2017" y="2615"/>
                        <a:pt x="1954" y="2237"/>
                        <a:pt x="2206" y="1890"/>
                      </a:cubicBezTo>
                      <a:cubicBezTo>
                        <a:pt x="2395" y="1512"/>
                        <a:pt x="2741" y="1323"/>
                        <a:pt x="3151" y="1323"/>
                      </a:cubicBezTo>
                      <a:cubicBezTo>
                        <a:pt x="3340" y="977"/>
                        <a:pt x="3686" y="725"/>
                        <a:pt x="4096" y="725"/>
                      </a:cubicBezTo>
                      <a:cubicBezTo>
                        <a:pt x="4474" y="725"/>
                        <a:pt x="4884" y="977"/>
                        <a:pt x="5041" y="1323"/>
                      </a:cubicBezTo>
                      <a:cubicBezTo>
                        <a:pt x="5419" y="1323"/>
                        <a:pt x="5829" y="1512"/>
                        <a:pt x="6018" y="1890"/>
                      </a:cubicBezTo>
                      <a:cubicBezTo>
                        <a:pt x="6207" y="2237"/>
                        <a:pt x="6207" y="2678"/>
                        <a:pt x="6018" y="2993"/>
                      </a:cubicBezTo>
                      <a:cubicBezTo>
                        <a:pt x="6049" y="3056"/>
                        <a:pt x="6112" y="3182"/>
                        <a:pt x="6144" y="3245"/>
                      </a:cubicBezTo>
                      <a:cubicBezTo>
                        <a:pt x="6654" y="3551"/>
                        <a:pt x="7206" y="3713"/>
                        <a:pt x="7783" y="3713"/>
                      </a:cubicBezTo>
                      <a:cubicBezTo>
                        <a:pt x="7918" y="3713"/>
                        <a:pt x="8054" y="3704"/>
                        <a:pt x="8192" y="3686"/>
                      </a:cubicBezTo>
                      <a:cubicBezTo>
                        <a:pt x="8003" y="1607"/>
                        <a:pt x="6207" y="0"/>
                        <a:pt x="4096"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55" name="Google Shape;755;p30"/>
                <p:cNvSpPr/>
                <p:nvPr/>
              </p:nvSpPr>
              <p:spPr>
                <a:xfrm>
                  <a:off x="-57053650" y="3273750"/>
                  <a:ext cx="70100" cy="74850"/>
                </a:xfrm>
                <a:custGeom>
                  <a:avLst/>
                  <a:gdLst/>
                  <a:ahLst/>
                  <a:cxnLst/>
                  <a:rect l="l" t="t" r="r" b="b"/>
                  <a:pathLst>
                    <a:path w="2804" h="2994" extrusionOk="0">
                      <a:moveTo>
                        <a:pt x="1418" y="1166"/>
                      </a:moveTo>
                      <a:cubicBezTo>
                        <a:pt x="1607" y="1166"/>
                        <a:pt x="1765" y="1323"/>
                        <a:pt x="1765" y="1544"/>
                      </a:cubicBezTo>
                      <a:cubicBezTo>
                        <a:pt x="1765" y="1733"/>
                        <a:pt x="1638" y="1891"/>
                        <a:pt x="1418" y="1891"/>
                      </a:cubicBezTo>
                      <a:cubicBezTo>
                        <a:pt x="1229" y="1891"/>
                        <a:pt x="1071" y="1733"/>
                        <a:pt x="1071" y="1544"/>
                      </a:cubicBezTo>
                      <a:cubicBezTo>
                        <a:pt x="1071" y="1323"/>
                        <a:pt x="1229" y="1166"/>
                        <a:pt x="1418" y="1166"/>
                      </a:cubicBezTo>
                      <a:close/>
                      <a:moveTo>
                        <a:pt x="1418" y="0"/>
                      </a:moveTo>
                      <a:cubicBezTo>
                        <a:pt x="1260" y="0"/>
                        <a:pt x="1103" y="126"/>
                        <a:pt x="1071" y="315"/>
                      </a:cubicBezTo>
                      <a:cubicBezTo>
                        <a:pt x="1019" y="497"/>
                        <a:pt x="860" y="615"/>
                        <a:pt x="664" y="615"/>
                      </a:cubicBezTo>
                      <a:cubicBezTo>
                        <a:pt x="623" y="615"/>
                        <a:pt x="580" y="610"/>
                        <a:pt x="536" y="599"/>
                      </a:cubicBezTo>
                      <a:cubicBezTo>
                        <a:pt x="492" y="573"/>
                        <a:pt x="447" y="561"/>
                        <a:pt x="402" y="561"/>
                      </a:cubicBezTo>
                      <a:cubicBezTo>
                        <a:pt x="284" y="561"/>
                        <a:pt x="172" y="642"/>
                        <a:pt x="126" y="756"/>
                      </a:cubicBezTo>
                      <a:cubicBezTo>
                        <a:pt x="32" y="914"/>
                        <a:pt x="63" y="1103"/>
                        <a:pt x="189" y="1197"/>
                      </a:cubicBezTo>
                      <a:cubicBezTo>
                        <a:pt x="347" y="1387"/>
                        <a:pt x="347" y="1639"/>
                        <a:pt x="189" y="1765"/>
                      </a:cubicBezTo>
                      <a:cubicBezTo>
                        <a:pt x="32" y="1891"/>
                        <a:pt x="0" y="2080"/>
                        <a:pt x="126" y="2237"/>
                      </a:cubicBezTo>
                      <a:cubicBezTo>
                        <a:pt x="175" y="2359"/>
                        <a:pt x="300" y="2406"/>
                        <a:pt x="427" y="2406"/>
                      </a:cubicBezTo>
                      <a:cubicBezTo>
                        <a:pt x="463" y="2406"/>
                        <a:pt x="500" y="2402"/>
                        <a:pt x="536" y="2395"/>
                      </a:cubicBezTo>
                      <a:cubicBezTo>
                        <a:pt x="580" y="2382"/>
                        <a:pt x="624" y="2376"/>
                        <a:pt x="667" y="2376"/>
                      </a:cubicBezTo>
                      <a:cubicBezTo>
                        <a:pt x="840" y="2376"/>
                        <a:pt x="996" y="2477"/>
                        <a:pt x="1071" y="2678"/>
                      </a:cubicBezTo>
                      <a:cubicBezTo>
                        <a:pt x="1103" y="2867"/>
                        <a:pt x="1260" y="2993"/>
                        <a:pt x="1418" y="2993"/>
                      </a:cubicBezTo>
                      <a:cubicBezTo>
                        <a:pt x="1575" y="2993"/>
                        <a:pt x="1733" y="2867"/>
                        <a:pt x="1765" y="2678"/>
                      </a:cubicBezTo>
                      <a:cubicBezTo>
                        <a:pt x="1789" y="2483"/>
                        <a:pt x="1946" y="2363"/>
                        <a:pt x="2118" y="2363"/>
                      </a:cubicBezTo>
                      <a:cubicBezTo>
                        <a:pt x="2168" y="2363"/>
                        <a:pt x="2219" y="2373"/>
                        <a:pt x="2269" y="2395"/>
                      </a:cubicBezTo>
                      <a:cubicBezTo>
                        <a:pt x="2309" y="2411"/>
                        <a:pt x="2354" y="2419"/>
                        <a:pt x="2399" y="2419"/>
                      </a:cubicBezTo>
                      <a:cubicBezTo>
                        <a:pt x="2530" y="2419"/>
                        <a:pt x="2663" y="2354"/>
                        <a:pt x="2710" y="2237"/>
                      </a:cubicBezTo>
                      <a:cubicBezTo>
                        <a:pt x="2804" y="2080"/>
                        <a:pt x="2741" y="1891"/>
                        <a:pt x="2647" y="1765"/>
                      </a:cubicBezTo>
                      <a:cubicBezTo>
                        <a:pt x="2489" y="1607"/>
                        <a:pt x="2489" y="1323"/>
                        <a:pt x="2647" y="1197"/>
                      </a:cubicBezTo>
                      <a:cubicBezTo>
                        <a:pt x="2804" y="1103"/>
                        <a:pt x="2804" y="914"/>
                        <a:pt x="2710" y="756"/>
                      </a:cubicBezTo>
                      <a:cubicBezTo>
                        <a:pt x="2663" y="640"/>
                        <a:pt x="2530" y="575"/>
                        <a:pt x="2399" y="575"/>
                      </a:cubicBezTo>
                      <a:cubicBezTo>
                        <a:pt x="2354" y="575"/>
                        <a:pt x="2309" y="583"/>
                        <a:pt x="2269" y="599"/>
                      </a:cubicBezTo>
                      <a:cubicBezTo>
                        <a:pt x="2235" y="609"/>
                        <a:pt x="2202" y="613"/>
                        <a:pt x="2170" y="613"/>
                      </a:cubicBezTo>
                      <a:cubicBezTo>
                        <a:pt x="1992" y="613"/>
                        <a:pt x="1845" y="475"/>
                        <a:pt x="1765" y="315"/>
                      </a:cubicBezTo>
                      <a:cubicBezTo>
                        <a:pt x="1733" y="126"/>
                        <a:pt x="1575" y="0"/>
                        <a:pt x="1418"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56" name="Google Shape;756;p30"/>
                <p:cNvSpPr/>
                <p:nvPr/>
              </p:nvSpPr>
              <p:spPr>
                <a:xfrm>
                  <a:off x="-57058375" y="3198925"/>
                  <a:ext cx="82700" cy="26800"/>
                </a:xfrm>
                <a:custGeom>
                  <a:avLst/>
                  <a:gdLst/>
                  <a:ahLst/>
                  <a:cxnLst/>
                  <a:rect l="l" t="t" r="r" b="b"/>
                  <a:pathLst>
                    <a:path w="3308" h="1072" extrusionOk="0">
                      <a:moveTo>
                        <a:pt x="1638" y="0"/>
                      </a:moveTo>
                      <a:cubicBezTo>
                        <a:pt x="882" y="0"/>
                        <a:pt x="252" y="441"/>
                        <a:pt x="0" y="1071"/>
                      </a:cubicBezTo>
                      <a:cubicBezTo>
                        <a:pt x="504" y="851"/>
                        <a:pt x="1040" y="756"/>
                        <a:pt x="1638" y="756"/>
                      </a:cubicBezTo>
                      <a:cubicBezTo>
                        <a:pt x="2206" y="756"/>
                        <a:pt x="2773" y="851"/>
                        <a:pt x="3308" y="1071"/>
                      </a:cubicBezTo>
                      <a:cubicBezTo>
                        <a:pt x="2993" y="441"/>
                        <a:pt x="2363" y="0"/>
                        <a:pt x="1638"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57" name="Google Shape;757;p30"/>
                <p:cNvSpPr/>
                <p:nvPr/>
              </p:nvSpPr>
              <p:spPr>
                <a:xfrm>
                  <a:off x="-57173375" y="3338325"/>
                  <a:ext cx="319000" cy="179600"/>
                </a:xfrm>
                <a:custGeom>
                  <a:avLst/>
                  <a:gdLst/>
                  <a:ahLst/>
                  <a:cxnLst/>
                  <a:rect l="l" t="t" r="r" b="b"/>
                  <a:pathLst>
                    <a:path w="12760" h="7184" extrusionOk="0">
                      <a:moveTo>
                        <a:pt x="4695" y="1198"/>
                      </a:moveTo>
                      <a:cubicBezTo>
                        <a:pt x="4915" y="1198"/>
                        <a:pt x="5073" y="1355"/>
                        <a:pt x="5073" y="1544"/>
                      </a:cubicBezTo>
                      <a:cubicBezTo>
                        <a:pt x="5073" y="1733"/>
                        <a:pt x="4915" y="1891"/>
                        <a:pt x="4695" y="1891"/>
                      </a:cubicBezTo>
                      <a:cubicBezTo>
                        <a:pt x="4506" y="1891"/>
                        <a:pt x="4348" y="1733"/>
                        <a:pt x="4348" y="1544"/>
                      </a:cubicBezTo>
                      <a:cubicBezTo>
                        <a:pt x="4348" y="1355"/>
                        <a:pt x="4506" y="1198"/>
                        <a:pt x="4695" y="1198"/>
                      </a:cubicBezTo>
                      <a:close/>
                      <a:moveTo>
                        <a:pt x="7688" y="1198"/>
                      </a:moveTo>
                      <a:cubicBezTo>
                        <a:pt x="7908" y="1198"/>
                        <a:pt x="8066" y="1355"/>
                        <a:pt x="8066" y="1544"/>
                      </a:cubicBezTo>
                      <a:cubicBezTo>
                        <a:pt x="8066" y="1733"/>
                        <a:pt x="7940" y="1891"/>
                        <a:pt x="7688" y="1891"/>
                      </a:cubicBezTo>
                      <a:cubicBezTo>
                        <a:pt x="7499" y="1891"/>
                        <a:pt x="7341" y="1733"/>
                        <a:pt x="7341" y="1544"/>
                      </a:cubicBezTo>
                      <a:cubicBezTo>
                        <a:pt x="7341" y="1355"/>
                        <a:pt x="7499" y="1198"/>
                        <a:pt x="7688" y="1198"/>
                      </a:cubicBezTo>
                      <a:close/>
                      <a:moveTo>
                        <a:pt x="946" y="2805"/>
                      </a:moveTo>
                      <a:cubicBezTo>
                        <a:pt x="1198" y="3151"/>
                        <a:pt x="1639" y="3403"/>
                        <a:pt x="2111" y="3403"/>
                      </a:cubicBezTo>
                      <a:cubicBezTo>
                        <a:pt x="2111" y="3844"/>
                        <a:pt x="1765" y="4128"/>
                        <a:pt x="1355" y="4128"/>
                      </a:cubicBezTo>
                      <a:cubicBezTo>
                        <a:pt x="977" y="4128"/>
                        <a:pt x="631" y="3781"/>
                        <a:pt x="631" y="3403"/>
                      </a:cubicBezTo>
                      <a:cubicBezTo>
                        <a:pt x="631" y="3151"/>
                        <a:pt x="725" y="2931"/>
                        <a:pt x="946" y="2805"/>
                      </a:cubicBezTo>
                      <a:close/>
                      <a:moveTo>
                        <a:pt x="11531" y="2805"/>
                      </a:moveTo>
                      <a:cubicBezTo>
                        <a:pt x="11720" y="2931"/>
                        <a:pt x="11846" y="3151"/>
                        <a:pt x="11846" y="3403"/>
                      </a:cubicBezTo>
                      <a:cubicBezTo>
                        <a:pt x="11846" y="3844"/>
                        <a:pt x="11531" y="4128"/>
                        <a:pt x="11090" y="4128"/>
                      </a:cubicBezTo>
                      <a:cubicBezTo>
                        <a:pt x="10681" y="4128"/>
                        <a:pt x="10334" y="3781"/>
                        <a:pt x="10334" y="3403"/>
                      </a:cubicBezTo>
                      <a:cubicBezTo>
                        <a:pt x="10807" y="3403"/>
                        <a:pt x="11248" y="3151"/>
                        <a:pt x="11531" y="2805"/>
                      </a:cubicBezTo>
                      <a:close/>
                      <a:moveTo>
                        <a:pt x="7302" y="3718"/>
                      </a:moveTo>
                      <a:cubicBezTo>
                        <a:pt x="7396" y="3718"/>
                        <a:pt x="7483" y="3750"/>
                        <a:pt x="7530" y="3813"/>
                      </a:cubicBezTo>
                      <a:cubicBezTo>
                        <a:pt x="7688" y="3939"/>
                        <a:pt x="7688" y="4191"/>
                        <a:pt x="7530" y="4348"/>
                      </a:cubicBezTo>
                      <a:cubicBezTo>
                        <a:pt x="7184" y="4695"/>
                        <a:pt x="6711" y="4884"/>
                        <a:pt x="6238" y="4884"/>
                      </a:cubicBezTo>
                      <a:cubicBezTo>
                        <a:pt x="5766" y="4884"/>
                        <a:pt x="5262" y="4695"/>
                        <a:pt x="4947" y="4348"/>
                      </a:cubicBezTo>
                      <a:cubicBezTo>
                        <a:pt x="4789" y="4191"/>
                        <a:pt x="4789" y="3939"/>
                        <a:pt x="4947" y="3813"/>
                      </a:cubicBezTo>
                      <a:cubicBezTo>
                        <a:pt x="5026" y="3750"/>
                        <a:pt x="5120" y="3718"/>
                        <a:pt x="5211" y="3718"/>
                      </a:cubicBezTo>
                      <a:cubicBezTo>
                        <a:pt x="5301" y="3718"/>
                        <a:pt x="5388" y="3750"/>
                        <a:pt x="5451" y="3813"/>
                      </a:cubicBezTo>
                      <a:cubicBezTo>
                        <a:pt x="5671" y="4033"/>
                        <a:pt x="5955" y="4144"/>
                        <a:pt x="6238" y="4144"/>
                      </a:cubicBezTo>
                      <a:cubicBezTo>
                        <a:pt x="6522" y="4144"/>
                        <a:pt x="6806" y="4033"/>
                        <a:pt x="7026" y="3813"/>
                      </a:cubicBezTo>
                      <a:cubicBezTo>
                        <a:pt x="7105" y="3750"/>
                        <a:pt x="7207" y="3718"/>
                        <a:pt x="7302" y="3718"/>
                      </a:cubicBezTo>
                      <a:close/>
                      <a:moveTo>
                        <a:pt x="4317" y="1"/>
                      </a:moveTo>
                      <a:cubicBezTo>
                        <a:pt x="3781" y="284"/>
                        <a:pt x="3119" y="410"/>
                        <a:pt x="2552" y="410"/>
                      </a:cubicBezTo>
                      <a:cubicBezTo>
                        <a:pt x="2426" y="410"/>
                        <a:pt x="2300" y="410"/>
                        <a:pt x="2206" y="379"/>
                      </a:cubicBezTo>
                      <a:lnTo>
                        <a:pt x="2206" y="410"/>
                      </a:lnTo>
                      <a:cubicBezTo>
                        <a:pt x="1355" y="410"/>
                        <a:pt x="694" y="1072"/>
                        <a:pt x="694" y="1891"/>
                      </a:cubicBezTo>
                      <a:cubicBezTo>
                        <a:pt x="694" y="1985"/>
                        <a:pt x="694" y="2017"/>
                        <a:pt x="725" y="2112"/>
                      </a:cubicBezTo>
                      <a:cubicBezTo>
                        <a:pt x="253" y="2364"/>
                        <a:pt x="0" y="2836"/>
                        <a:pt x="0" y="3403"/>
                      </a:cubicBezTo>
                      <a:cubicBezTo>
                        <a:pt x="0" y="4222"/>
                        <a:pt x="662" y="4884"/>
                        <a:pt x="1481" y="4884"/>
                      </a:cubicBezTo>
                      <a:cubicBezTo>
                        <a:pt x="1891" y="4884"/>
                        <a:pt x="2237" y="4726"/>
                        <a:pt x="2521" y="4506"/>
                      </a:cubicBezTo>
                      <a:cubicBezTo>
                        <a:pt x="3088" y="6050"/>
                        <a:pt x="4632" y="7184"/>
                        <a:pt x="6364" y="7184"/>
                      </a:cubicBezTo>
                      <a:cubicBezTo>
                        <a:pt x="8097" y="7184"/>
                        <a:pt x="9641" y="6050"/>
                        <a:pt x="10240" y="4506"/>
                      </a:cubicBezTo>
                      <a:cubicBezTo>
                        <a:pt x="10492" y="4726"/>
                        <a:pt x="10870" y="4884"/>
                        <a:pt x="11248" y="4884"/>
                      </a:cubicBezTo>
                      <a:cubicBezTo>
                        <a:pt x="12067" y="4884"/>
                        <a:pt x="12760" y="4222"/>
                        <a:pt x="12760" y="3403"/>
                      </a:cubicBezTo>
                      <a:cubicBezTo>
                        <a:pt x="12571" y="2836"/>
                        <a:pt x="12256" y="2364"/>
                        <a:pt x="11846" y="2112"/>
                      </a:cubicBezTo>
                      <a:lnTo>
                        <a:pt x="11846" y="1891"/>
                      </a:lnTo>
                      <a:cubicBezTo>
                        <a:pt x="11846" y="1072"/>
                        <a:pt x="11153" y="410"/>
                        <a:pt x="10334" y="410"/>
                      </a:cubicBezTo>
                      <a:lnTo>
                        <a:pt x="10334" y="379"/>
                      </a:lnTo>
                      <a:cubicBezTo>
                        <a:pt x="10208" y="379"/>
                        <a:pt x="10114" y="410"/>
                        <a:pt x="9988" y="410"/>
                      </a:cubicBezTo>
                      <a:cubicBezTo>
                        <a:pt x="9357" y="410"/>
                        <a:pt x="8727" y="253"/>
                        <a:pt x="8160" y="1"/>
                      </a:cubicBezTo>
                      <a:lnTo>
                        <a:pt x="8160" y="32"/>
                      </a:lnTo>
                      <a:cubicBezTo>
                        <a:pt x="7971" y="410"/>
                        <a:pt x="7593" y="599"/>
                        <a:pt x="7184" y="599"/>
                      </a:cubicBezTo>
                      <a:cubicBezTo>
                        <a:pt x="6995" y="946"/>
                        <a:pt x="6648" y="1198"/>
                        <a:pt x="6238" y="1198"/>
                      </a:cubicBezTo>
                      <a:cubicBezTo>
                        <a:pt x="5860" y="1198"/>
                        <a:pt x="5451" y="946"/>
                        <a:pt x="5293" y="599"/>
                      </a:cubicBezTo>
                      <a:cubicBezTo>
                        <a:pt x="4852" y="599"/>
                        <a:pt x="4506" y="410"/>
                        <a:pt x="4317" y="32"/>
                      </a:cubicBezTo>
                      <a:lnTo>
                        <a:pt x="4317" y="1"/>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758" name="Google Shape;758;p30"/>
              <p:cNvSpPr txBox="1"/>
              <p:nvPr/>
            </p:nvSpPr>
            <p:spPr>
              <a:xfrm>
                <a:off x="4572030" y="4060356"/>
                <a:ext cx="1429139" cy="90507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just" rtl="0">
                  <a:spcBef>
                    <a:spcPts val="0"/>
                  </a:spcBef>
                  <a:spcAft>
                    <a:spcPts val="0"/>
                  </a:spcAft>
                  <a:buNone/>
                </a:pPr>
                <a:r>
                  <a:rPr lang="en-US" sz="1200">
                    <a:solidFill>
                      <a:srgbClr val="434343"/>
                    </a:solidFill>
                    <a:latin typeface="Roboto"/>
                    <a:ea typeface="Roboto"/>
                    <a:cs typeface="Roboto"/>
                    <a:sym typeface="Roboto"/>
                  </a:rPr>
                  <a:t>Positive Recruitment strategies for staff that recruit and employ children’s Psychological Trainings Trainees</a:t>
                </a:r>
              </a:p>
              <a:p>
                <a:pPr marL="0" lvl="0" indent="0" algn="just" rtl="0">
                  <a:spcBef>
                    <a:spcPts val="0"/>
                  </a:spcBef>
                  <a:spcAft>
                    <a:spcPts val="0"/>
                  </a:spcAft>
                  <a:buNone/>
                </a:pPr>
                <a:endParaRPr lang="en-US" sz="1200">
                  <a:solidFill>
                    <a:srgbClr val="434343"/>
                  </a:solidFill>
                  <a:latin typeface="Roboto"/>
                  <a:ea typeface="Roboto"/>
                  <a:cs typeface="Roboto"/>
                  <a:sym typeface="Roboto"/>
                </a:endParaRPr>
              </a:p>
              <a:p>
                <a:pPr marL="0" lvl="0" indent="0" algn="just" rtl="0">
                  <a:spcBef>
                    <a:spcPts val="0"/>
                  </a:spcBef>
                  <a:spcAft>
                    <a:spcPts val="0"/>
                  </a:spcAft>
                  <a:buNone/>
                </a:pPr>
                <a:r>
                  <a:rPr lang="en-US" sz="1200">
                    <a:solidFill>
                      <a:srgbClr val="434343"/>
                    </a:solidFill>
                    <a:latin typeface="Roboto"/>
                    <a:ea typeface="Roboto"/>
                    <a:cs typeface="Roboto"/>
                    <a:sym typeface="Roboto"/>
                  </a:rPr>
                  <a:t>A self assessment and audit document for positive recruitment</a:t>
                </a:r>
                <a:endParaRPr sz="1200">
                  <a:solidFill>
                    <a:srgbClr val="434343"/>
                  </a:solidFill>
                  <a:latin typeface="Roboto"/>
                  <a:ea typeface="Roboto"/>
                  <a:cs typeface="Roboto"/>
                  <a:sym typeface="Roboto"/>
                </a:endParaRPr>
              </a:p>
            </p:txBody>
          </p:sp>
          <p:sp>
            <p:nvSpPr>
              <p:cNvPr id="759" name="Google Shape;759;p30"/>
              <p:cNvSpPr txBox="1"/>
              <p:nvPr/>
            </p:nvSpPr>
            <p:spPr>
              <a:xfrm>
                <a:off x="4423301" y="1107736"/>
                <a:ext cx="1551300" cy="740894"/>
              </a:xfrm>
              <a:prstGeom prst="rect">
                <a:avLst/>
              </a:prstGeom>
              <a:solidFill>
                <a:schemeClr val="bg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en" sz="2267" b="1">
                    <a:solidFill>
                      <a:srgbClr val="434343"/>
                    </a:solidFill>
                    <a:latin typeface="Fira Sans Extra Condensed Medium"/>
                    <a:ea typeface="Fira Sans Extra Condensed Medium"/>
                    <a:cs typeface="Fira Sans Extra Condensed Medium"/>
                    <a:sym typeface="Fira Sans Extra Condensed Medium"/>
                  </a:rPr>
                  <a:t>Positive Recruitment Strategies</a:t>
                </a:r>
                <a:endParaRPr sz="2267" b="1">
                  <a:solidFill>
                    <a:srgbClr val="434343"/>
                  </a:solidFill>
                  <a:latin typeface="Fira Sans Extra Condensed Medium"/>
                  <a:ea typeface="Fira Sans Extra Condensed Medium"/>
                  <a:cs typeface="Fira Sans Extra Condensed Medium"/>
                  <a:sym typeface="Fira Sans Extra Condensed Medium"/>
                </a:endParaRPr>
              </a:p>
            </p:txBody>
          </p:sp>
          <p:sp>
            <p:nvSpPr>
              <p:cNvPr id="760" name="Google Shape;760;p30"/>
              <p:cNvSpPr/>
              <p:nvPr/>
            </p:nvSpPr>
            <p:spPr>
              <a:xfrm>
                <a:off x="4913518" y="2366088"/>
                <a:ext cx="777015" cy="776751"/>
              </a:xfrm>
              <a:custGeom>
                <a:avLst/>
                <a:gdLst/>
                <a:ahLst/>
                <a:cxnLst/>
                <a:rect l="l" t="t" r="r" b="b"/>
                <a:pathLst>
                  <a:path w="35351" h="35339" extrusionOk="0">
                    <a:moveTo>
                      <a:pt x="3204" y="1"/>
                    </a:moveTo>
                    <a:cubicBezTo>
                      <a:pt x="1442" y="1"/>
                      <a:pt x="1" y="1429"/>
                      <a:pt x="1" y="3203"/>
                    </a:cubicBezTo>
                    <a:lnTo>
                      <a:pt x="1" y="32135"/>
                    </a:lnTo>
                    <a:cubicBezTo>
                      <a:pt x="1" y="33909"/>
                      <a:pt x="1442" y="35338"/>
                      <a:pt x="3204" y="35338"/>
                    </a:cubicBezTo>
                    <a:lnTo>
                      <a:pt x="32136" y="35338"/>
                    </a:lnTo>
                    <a:cubicBezTo>
                      <a:pt x="33910" y="35338"/>
                      <a:pt x="35351" y="33909"/>
                      <a:pt x="35351" y="32135"/>
                    </a:cubicBezTo>
                    <a:lnTo>
                      <a:pt x="35351" y="3203"/>
                    </a:lnTo>
                    <a:cubicBezTo>
                      <a:pt x="35351" y="1429"/>
                      <a:pt x="33910" y="1"/>
                      <a:pt x="32136" y="1"/>
                    </a:cubicBezTo>
                    <a:close/>
                  </a:path>
                </a:pathLst>
              </a:custGeom>
              <a:solidFill>
                <a:schemeClr val="accent4"/>
              </a:solid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61" name="Google Shape;761;p30"/>
              <p:cNvSpPr/>
              <p:nvPr/>
            </p:nvSpPr>
            <p:spPr>
              <a:xfrm>
                <a:off x="4966810" y="2419317"/>
                <a:ext cx="670432" cy="670292"/>
              </a:xfrm>
              <a:custGeom>
                <a:avLst/>
                <a:gdLst/>
                <a:ahLst/>
                <a:cxnLst/>
                <a:rect l="l" t="t" r="r" b="b"/>
                <a:pathLst>
                  <a:path w="35351" h="35339" extrusionOk="0">
                    <a:moveTo>
                      <a:pt x="3204" y="1"/>
                    </a:moveTo>
                    <a:cubicBezTo>
                      <a:pt x="1442" y="1"/>
                      <a:pt x="1" y="1429"/>
                      <a:pt x="1" y="3203"/>
                    </a:cubicBezTo>
                    <a:lnTo>
                      <a:pt x="1" y="32135"/>
                    </a:lnTo>
                    <a:cubicBezTo>
                      <a:pt x="1" y="33909"/>
                      <a:pt x="1442" y="35338"/>
                      <a:pt x="3204" y="35338"/>
                    </a:cubicBezTo>
                    <a:lnTo>
                      <a:pt x="32136" y="35338"/>
                    </a:lnTo>
                    <a:cubicBezTo>
                      <a:pt x="33910" y="35338"/>
                      <a:pt x="35351" y="33909"/>
                      <a:pt x="35351" y="32135"/>
                    </a:cubicBezTo>
                    <a:lnTo>
                      <a:pt x="35351" y="3203"/>
                    </a:lnTo>
                    <a:cubicBezTo>
                      <a:pt x="35351" y="1429"/>
                      <a:pt x="33910" y="1"/>
                      <a:pt x="32136" y="1"/>
                    </a:cubicBezTo>
                    <a:close/>
                  </a:path>
                </a:pathLst>
              </a:custGeom>
              <a:solidFill>
                <a:schemeClr val="l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933">
                  <a:solidFill>
                    <a:schemeClr val="accent2"/>
                  </a:solidFill>
                  <a:latin typeface="Fira Sans Extra Condensed Medium"/>
                  <a:ea typeface="Fira Sans Extra Condensed Medium"/>
                  <a:cs typeface="Fira Sans Extra Condensed Medium"/>
                  <a:sym typeface="Fira Sans Extra Condensed Medium"/>
                </a:endParaRPr>
              </a:p>
            </p:txBody>
          </p:sp>
        </p:grpSp>
        <p:sp>
          <p:nvSpPr>
            <p:cNvPr id="774" name="Google Shape;774;p30"/>
            <p:cNvSpPr/>
            <p:nvPr/>
          </p:nvSpPr>
          <p:spPr>
            <a:xfrm>
              <a:off x="2776463" y="2273847"/>
              <a:ext cx="679604" cy="108075"/>
            </a:xfrm>
            <a:custGeom>
              <a:avLst/>
              <a:gdLst/>
              <a:ahLst/>
              <a:cxnLst/>
              <a:rect l="l" t="t" r="r" b="b"/>
              <a:pathLst>
                <a:path w="175178" h="4323" extrusionOk="0">
                  <a:moveTo>
                    <a:pt x="1" y="1"/>
                  </a:moveTo>
                  <a:lnTo>
                    <a:pt x="1" y="4323"/>
                  </a:lnTo>
                  <a:lnTo>
                    <a:pt x="175177" y="4323"/>
                  </a:lnTo>
                  <a:lnTo>
                    <a:pt x="175177" y="1"/>
                  </a:lnTo>
                  <a:close/>
                </a:path>
              </a:pathLst>
            </a:custGeom>
            <a:solidFill>
              <a:srgbClr val="FFFFFF"/>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75" name="Google Shape;775;p30"/>
            <p:cNvSpPr/>
            <p:nvPr/>
          </p:nvSpPr>
          <p:spPr>
            <a:xfrm>
              <a:off x="4214052" y="2273847"/>
              <a:ext cx="645388" cy="108075"/>
            </a:xfrm>
            <a:custGeom>
              <a:avLst/>
              <a:gdLst/>
              <a:ahLst/>
              <a:cxnLst/>
              <a:rect l="l" t="t" r="r" b="b"/>
              <a:pathLst>
                <a:path w="175178" h="4323" extrusionOk="0">
                  <a:moveTo>
                    <a:pt x="1" y="1"/>
                  </a:moveTo>
                  <a:lnTo>
                    <a:pt x="1" y="4323"/>
                  </a:lnTo>
                  <a:lnTo>
                    <a:pt x="175177" y="4323"/>
                  </a:lnTo>
                  <a:lnTo>
                    <a:pt x="175177" y="1"/>
                  </a:lnTo>
                  <a:close/>
                </a:path>
              </a:pathLst>
            </a:custGeom>
            <a:solidFill>
              <a:srgbClr val="FFFFFF"/>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pic>
          <p:nvPicPr>
            <p:cNvPr id="35" name="Graphic 34" descr="Follow with solid fill">
              <a:extLst>
                <a:ext uri="{FF2B5EF4-FFF2-40B4-BE49-F238E27FC236}">
                  <a16:creationId xmlns:a16="http://schemas.microsoft.com/office/drawing/2014/main" id="{17DB4272-3E12-909B-CAA5-9BE9E0A8824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505533" y="1978015"/>
              <a:ext cx="670293" cy="711112"/>
            </a:xfrm>
            <a:prstGeom prst="rect">
              <a:avLst/>
            </a:prstGeom>
          </p:spPr>
        </p:pic>
      </p:grpSp>
      <p:grpSp>
        <p:nvGrpSpPr>
          <p:cNvPr id="28" name="Group 27">
            <a:extLst>
              <a:ext uri="{FF2B5EF4-FFF2-40B4-BE49-F238E27FC236}">
                <a16:creationId xmlns:a16="http://schemas.microsoft.com/office/drawing/2014/main" id="{B356F32C-EFA5-D0BE-0B88-92C24BC2EDF1}"/>
              </a:ext>
            </a:extLst>
          </p:cNvPr>
          <p:cNvGrpSpPr/>
          <p:nvPr/>
        </p:nvGrpSpPr>
        <p:grpSpPr>
          <a:xfrm>
            <a:off x="4071475" y="843159"/>
            <a:ext cx="2299544" cy="4616583"/>
            <a:chOff x="4316628" y="646792"/>
            <a:chExt cx="1724658" cy="3462437"/>
          </a:xfrm>
        </p:grpSpPr>
        <p:grpSp>
          <p:nvGrpSpPr>
            <p:cNvPr id="762" name="Google Shape;762;p30"/>
            <p:cNvGrpSpPr/>
            <p:nvPr/>
          </p:nvGrpSpPr>
          <p:grpSpPr>
            <a:xfrm>
              <a:off x="4316628" y="646792"/>
              <a:ext cx="1724658" cy="3462437"/>
              <a:chOff x="5800935" y="1088095"/>
              <a:chExt cx="1766000" cy="3462437"/>
            </a:xfrm>
          </p:grpSpPr>
          <p:sp>
            <p:nvSpPr>
              <p:cNvPr id="763" name="Google Shape;763;p30"/>
              <p:cNvSpPr/>
              <p:nvPr/>
            </p:nvSpPr>
            <p:spPr>
              <a:xfrm>
                <a:off x="5800935" y="1914543"/>
                <a:ext cx="1766000" cy="1729700"/>
              </a:xfrm>
              <a:custGeom>
                <a:avLst/>
                <a:gdLst/>
                <a:ahLst/>
                <a:cxnLst/>
                <a:rect l="l" t="t" r="r" b="b"/>
                <a:pathLst>
                  <a:path w="70640" h="69188" extrusionOk="0">
                    <a:moveTo>
                      <a:pt x="35320" y="1"/>
                    </a:moveTo>
                    <a:cubicBezTo>
                      <a:pt x="33418" y="1"/>
                      <a:pt x="31516" y="727"/>
                      <a:pt x="30064" y="2180"/>
                    </a:cubicBezTo>
                    <a:lnTo>
                      <a:pt x="2905" y="29338"/>
                    </a:lnTo>
                    <a:cubicBezTo>
                      <a:pt x="0" y="32243"/>
                      <a:pt x="0" y="36958"/>
                      <a:pt x="2905" y="39863"/>
                    </a:cubicBezTo>
                    <a:lnTo>
                      <a:pt x="30064" y="67009"/>
                    </a:lnTo>
                    <a:cubicBezTo>
                      <a:pt x="31516" y="68462"/>
                      <a:pt x="33418" y="69188"/>
                      <a:pt x="35320" y="69188"/>
                    </a:cubicBezTo>
                    <a:cubicBezTo>
                      <a:pt x="37222" y="69188"/>
                      <a:pt x="39124" y="68462"/>
                      <a:pt x="40577" y="67009"/>
                    </a:cubicBezTo>
                    <a:lnTo>
                      <a:pt x="67735" y="39863"/>
                    </a:lnTo>
                    <a:cubicBezTo>
                      <a:pt x="70640" y="36958"/>
                      <a:pt x="70640" y="32243"/>
                      <a:pt x="67735" y="29338"/>
                    </a:cubicBezTo>
                    <a:lnTo>
                      <a:pt x="40577" y="2180"/>
                    </a:lnTo>
                    <a:cubicBezTo>
                      <a:pt x="39124" y="727"/>
                      <a:pt x="37222" y="1"/>
                      <a:pt x="35320"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nvGrpSpPr>
              <p:cNvPr id="764" name="Google Shape;764;p30"/>
              <p:cNvGrpSpPr/>
              <p:nvPr/>
            </p:nvGrpSpPr>
            <p:grpSpPr>
              <a:xfrm>
                <a:off x="6574921" y="1452026"/>
                <a:ext cx="358999" cy="335958"/>
                <a:chOff x="-56394425" y="3600600"/>
                <a:chExt cx="319025" cy="298550"/>
              </a:xfrm>
            </p:grpSpPr>
            <p:sp>
              <p:nvSpPr>
                <p:cNvPr id="765" name="Google Shape;765;p30"/>
                <p:cNvSpPr/>
                <p:nvPr/>
              </p:nvSpPr>
              <p:spPr>
                <a:xfrm>
                  <a:off x="-56272325" y="3861300"/>
                  <a:ext cx="74825" cy="37850"/>
                </a:xfrm>
                <a:custGeom>
                  <a:avLst/>
                  <a:gdLst/>
                  <a:ahLst/>
                  <a:cxnLst/>
                  <a:rect l="l" t="t" r="r" b="b"/>
                  <a:pathLst>
                    <a:path w="2993" h="1514" extrusionOk="0">
                      <a:moveTo>
                        <a:pt x="1512" y="1"/>
                      </a:moveTo>
                      <a:cubicBezTo>
                        <a:pt x="851" y="1"/>
                        <a:pt x="284" y="442"/>
                        <a:pt x="95" y="1041"/>
                      </a:cubicBezTo>
                      <a:cubicBezTo>
                        <a:pt x="0" y="1261"/>
                        <a:pt x="221" y="1513"/>
                        <a:pt x="441" y="1513"/>
                      </a:cubicBezTo>
                      <a:lnTo>
                        <a:pt x="2584" y="1513"/>
                      </a:lnTo>
                      <a:cubicBezTo>
                        <a:pt x="2804" y="1513"/>
                        <a:pt x="2993" y="1261"/>
                        <a:pt x="2930" y="1041"/>
                      </a:cubicBezTo>
                      <a:cubicBezTo>
                        <a:pt x="2741" y="442"/>
                        <a:pt x="2174" y="1"/>
                        <a:pt x="1512"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66" name="Google Shape;766;p30"/>
                <p:cNvSpPr/>
                <p:nvPr/>
              </p:nvSpPr>
              <p:spPr>
                <a:xfrm>
                  <a:off x="-56297550" y="3600600"/>
                  <a:ext cx="126050" cy="71700"/>
                </a:xfrm>
                <a:custGeom>
                  <a:avLst/>
                  <a:gdLst/>
                  <a:ahLst/>
                  <a:cxnLst/>
                  <a:rect l="l" t="t" r="r" b="b"/>
                  <a:pathLst>
                    <a:path w="5042" h="2868" extrusionOk="0">
                      <a:moveTo>
                        <a:pt x="2521" y="1"/>
                      </a:moveTo>
                      <a:cubicBezTo>
                        <a:pt x="1576" y="1"/>
                        <a:pt x="694" y="316"/>
                        <a:pt x="1" y="851"/>
                      </a:cubicBezTo>
                      <a:lnTo>
                        <a:pt x="2521" y="2868"/>
                      </a:lnTo>
                      <a:lnTo>
                        <a:pt x="5042" y="851"/>
                      </a:lnTo>
                      <a:cubicBezTo>
                        <a:pt x="4317" y="316"/>
                        <a:pt x="3467" y="1"/>
                        <a:pt x="2521"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67" name="Google Shape;767;p30"/>
                <p:cNvSpPr/>
                <p:nvPr/>
              </p:nvSpPr>
              <p:spPr>
                <a:xfrm>
                  <a:off x="-56394425" y="3635275"/>
                  <a:ext cx="319025" cy="233925"/>
                </a:xfrm>
                <a:custGeom>
                  <a:avLst/>
                  <a:gdLst/>
                  <a:ahLst/>
                  <a:cxnLst/>
                  <a:rect l="l" t="t" r="r" b="b"/>
                  <a:pathLst>
                    <a:path w="12761" h="9357" extrusionOk="0">
                      <a:moveTo>
                        <a:pt x="4884" y="3844"/>
                      </a:moveTo>
                      <a:cubicBezTo>
                        <a:pt x="5105" y="3844"/>
                        <a:pt x="5262" y="4001"/>
                        <a:pt x="5262" y="4190"/>
                      </a:cubicBezTo>
                      <a:cubicBezTo>
                        <a:pt x="5262" y="4411"/>
                        <a:pt x="5105" y="4537"/>
                        <a:pt x="4884" y="4537"/>
                      </a:cubicBezTo>
                      <a:cubicBezTo>
                        <a:pt x="4859" y="4545"/>
                        <a:pt x="4835" y="4549"/>
                        <a:pt x="4811" y="4549"/>
                      </a:cubicBezTo>
                      <a:cubicBezTo>
                        <a:pt x="4656" y="4549"/>
                        <a:pt x="4538" y="4381"/>
                        <a:pt x="4538" y="4190"/>
                      </a:cubicBezTo>
                      <a:cubicBezTo>
                        <a:pt x="4538" y="4001"/>
                        <a:pt x="4695" y="3844"/>
                        <a:pt x="4884" y="3844"/>
                      </a:cubicBezTo>
                      <a:close/>
                      <a:moveTo>
                        <a:pt x="7877" y="3875"/>
                      </a:moveTo>
                      <a:cubicBezTo>
                        <a:pt x="8098" y="3875"/>
                        <a:pt x="8255" y="4033"/>
                        <a:pt x="8255" y="4253"/>
                      </a:cubicBezTo>
                      <a:cubicBezTo>
                        <a:pt x="8287" y="4411"/>
                        <a:pt x="8098" y="4600"/>
                        <a:pt x="7877" y="4600"/>
                      </a:cubicBezTo>
                      <a:cubicBezTo>
                        <a:pt x="7688" y="4600"/>
                        <a:pt x="7531" y="4442"/>
                        <a:pt x="7531" y="4253"/>
                      </a:cubicBezTo>
                      <a:cubicBezTo>
                        <a:pt x="7531" y="4033"/>
                        <a:pt x="7688" y="3875"/>
                        <a:pt x="7877" y="3875"/>
                      </a:cubicBezTo>
                      <a:close/>
                      <a:moveTo>
                        <a:pt x="1072" y="4757"/>
                      </a:moveTo>
                      <a:cubicBezTo>
                        <a:pt x="1356" y="5104"/>
                        <a:pt x="1797" y="5356"/>
                        <a:pt x="2301" y="5356"/>
                      </a:cubicBezTo>
                      <a:cubicBezTo>
                        <a:pt x="2301" y="5734"/>
                        <a:pt x="1954" y="6080"/>
                        <a:pt x="1513" y="6080"/>
                      </a:cubicBezTo>
                      <a:cubicBezTo>
                        <a:pt x="1104" y="6080"/>
                        <a:pt x="757" y="5734"/>
                        <a:pt x="757" y="5356"/>
                      </a:cubicBezTo>
                      <a:cubicBezTo>
                        <a:pt x="757" y="5104"/>
                        <a:pt x="883" y="4883"/>
                        <a:pt x="1072" y="4757"/>
                      </a:cubicBezTo>
                      <a:close/>
                      <a:moveTo>
                        <a:pt x="11721" y="4757"/>
                      </a:moveTo>
                      <a:cubicBezTo>
                        <a:pt x="11910" y="4883"/>
                        <a:pt x="12036" y="5104"/>
                        <a:pt x="12036" y="5356"/>
                      </a:cubicBezTo>
                      <a:cubicBezTo>
                        <a:pt x="12036" y="5734"/>
                        <a:pt x="11658" y="6080"/>
                        <a:pt x="11280" y="6080"/>
                      </a:cubicBezTo>
                      <a:cubicBezTo>
                        <a:pt x="10870" y="6080"/>
                        <a:pt x="10492" y="5734"/>
                        <a:pt x="10492" y="5356"/>
                      </a:cubicBezTo>
                      <a:cubicBezTo>
                        <a:pt x="10965" y="5356"/>
                        <a:pt x="11437" y="5104"/>
                        <a:pt x="11721" y="4757"/>
                      </a:cubicBezTo>
                      <a:close/>
                      <a:moveTo>
                        <a:pt x="7448" y="6403"/>
                      </a:moveTo>
                      <a:cubicBezTo>
                        <a:pt x="7538" y="6403"/>
                        <a:pt x="7625" y="6443"/>
                        <a:pt x="7688" y="6521"/>
                      </a:cubicBezTo>
                      <a:cubicBezTo>
                        <a:pt x="7846" y="6648"/>
                        <a:pt x="7846" y="6868"/>
                        <a:pt x="7720" y="7026"/>
                      </a:cubicBezTo>
                      <a:cubicBezTo>
                        <a:pt x="7373" y="7372"/>
                        <a:pt x="6900" y="7593"/>
                        <a:pt x="6428" y="7593"/>
                      </a:cubicBezTo>
                      <a:cubicBezTo>
                        <a:pt x="5924" y="7593"/>
                        <a:pt x="5451" y="7372"/>
                        <a:pt x="5105" y="7026"/>
                      </a:cubicBezTo>
                      <a:cubicBezTo>
                        <a:pt x="4947" y="6868"/>
                        <a:pt x="4947" y="6648"/>
                        <a:pt x="5105" y="6521"/>
                      </a:cubicBezTo>
                      <a:cubicBezTo>
                        <a:pt x="5183" y="6443"/>
                        <a:pt x="5278" y="6403"/>
                        <a:pt x="5369" y="6403"/>
                      </a:cubicBezTo>
                      <a:cubicBezTo>
                        <a:pt x="5459" y="6403"/>
                        <a:pt x="5546" y="6443"/>
                        <a:pt x="5609" y="6521"/>
                      </a:cubicBezTo>
                      <a:cubicBezTo>
                        <a:pt x="5829" y="6742"/>
                        <a:pt x="6113" y="6852"/>
                        <a:pt x="6396" y="6852"/>
                      </a:cubicBezTo>
                      <a:cubicBezTo>
                        <a:pt x="6680" y="6852"/>
                        <a:pt x="6963" y="6742"/>
                        <a:pt x="7184" y="6521"/>
                      </a:cubicBezTo>
                      <a:cubicBezTo>
                        <a:pt x="7263" y="6443"/>
                        <a:pt x="7357" y="6403"/>
                        <a:pt x="7448" y="6403"/>
                      </a:cubicBezTo>
                      <a:close/>
                      <a:moveTo>
                        <a:pt x="3277" y="0"/>
                      </a:moveTo>
                      <a:cubicBezTo>
                        <a:pt x="2742" y="630"/>
                        <a:pt x="2364" y="1449"/>
                        <a:pt x="2301" y="2363"/>
                      </a:cubicBezTo>
                      <a:lnTo>
                        <a:pt x="2269" y="2363"/>
                      </a:lnTo>
                      <a:cubicBezTo>
                        <a:pt x="1419" y="2363"/>
                        <a:pt x="725" y="3024"/>
                        <a:pt x="725" y="3844"/>
                      </a:cubicBezTo>
                      <a:cubicBezTo>
                        <a:pt x="725" y="3938"/>
                        <a:pt x="725" y="3970"/>
                        <a:pt x="757" y="4033"/>
                      </a:cubicBezTo>
                      <a:cubicBezTo>
                        <a:pt x="284" y="4316"/>
                        <a:pt x="1" y="4789"/>
                        <a:pt x="1" y="5356"/>
                      </a:cubicBezTo>
                      <a:cubicBezTo>
                        <a:pt x="1" y="6175"/>
                        <a:pt x="694" y="6837"/>
                        <a:pt x="1513" y="6837"/>
                      </a:cubicBezTo>
                      <a:cubicBezTo>
                        <a:pt x="1828" y="6837"/>
                        <a:pt x="2143" y="6774"/>
                        <a:pt x="2364" y="6553"/>
                      </a:cubicBezTo>
                      <a:cubicBezTo>
                        <a:pt x="2616" y="7750"/>
                        <a:pt x="3403" y="8821"/>
                        <a:pt x="4506" y="9357"/>
                      </a:cubicBezTo>
                      <a:cubicBezTo>
                        <a:pt x="4884" y="8727"/>
                        <a:pt x="5609" y="8349"/>
                        <a:pt x="6396" y="8349"/>
                      </a:cubicBezTo>
                      <a:cubicBezTo>
                        <a:pt x="7184" y="8349"/>
                        <a:pt x="7877" y="8727"/>
                        <a:pt x="8287" y="9357"/>
                      </a:cubicBezTo>
                      <a:cubicBezTo>
                        <a:pt x="9389" y="8821"/>
                        <a:pt x="10145" y="7782"/>
                        <a:pt x="10398" y="6553"/>
                      </a:cubicBezTo>
                      <a:cubicBezTo>
                        <a:pt x="10650" y="6711"/>
                        <a:pt x="10965" y="6837"/>
                        <a:pt x="11280" y="6837"/>
                      </a:cubicBezTo>
                      <a:cubicBezTo>
                        <a:pt x="12099" y="6837"/>
                        <a:pt x="12760" y="6175"/>
                        <a:pt x="12760" y="5356"/>
                      </a:cubicBezTo>
                      <a:cubicBezTo>
                        <a:pt x="12760" y="4789"/>
                        <a:pt x="12445" y="4285"/>
                        <a:pt x="11973" y="4033"/>
                      </a:cubicBezTo>
                      <a:lnTo>
                        <a:pt x="11973" y="3844"/>
                      </a:lnTo>
                      <a:cubicBezTo>
                        <a:pt x="11973" y="3024"/>
                        <a:pt x="11280" y="2363"/>
                        <a:pt x="10461" y="2363"/>
                      </a:cubicBezTo>
                      <a:lnTo>
                        <a:pt x="10398" y="2363"/>
                      </a:lnTo>
                      <a:cubicBezTo>
                        <a:pt x="10335" y="1449"/>
                        <a:pt x="9988" y="662"/>
                        <a:pt x="9421" y="0"/>
                      </a:cubicBezTo>
                      <a:lnTo>
                        <a:pt x="6585" y="2268"/>
                      </a:lnTo>
                      <a:cubicBezTo>
                        <a:pt x="6522" y="2300"/>
                        <a:pt x="6428" y="2363"/>
                        <a:pt x="6365" y="2363"/>
                      </a:cubicBezTo>
                      <a:cubicBezTo>
                        <a:pt x="6270" y="2363"/>
                        <a:pt x="6207" y="2300"/>
                        <a:pt x="6113" y="2268"/>
                      </a:cubicBezTo>
                      <a:lnTo>
                        <a:pt x="3277" y="0"/>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768" name="Google Shape;768;p30"/>
              <p:cNvSpPr txBox="1"/>
              <p:nvPr/>
            </p:nvSpPr>
            <p:spPr>
              <a:xfrm>
                <a:off x="5837147" y="3887978"/>
                <a:ext cx="1408925" cy="662554"/>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just" rtl="0">
                  <a:spcBef>
                    <a:spcPts val="0"/>
                  </a:spcBef>
                  <a:spcAft>
                    <a:spcPts val="0"/>
                  </a:spcAft>
                  <a:buNone/>
                </a:pPr>
                <a:r>
                  <a:rPr lang="en-US" sz="1200">
                    <a:solidFill>
                      <a:srgbClr val="434343"/>
                    </a:solidFill>
                    <a:latin typeface="Roboto"/>
                    <a:ea typeface="Roboto"/>
                    <a:cs typeface="Roboto"/>
                    <a:sym typeface="Roboto"/>
                  </a:rPr>
                  <a:t>Career Paths for those who work in children’s psychological trainings</a:t>
                </a:r>
              </a:p>
              <a:p>
                <a:pPr marL="0" lvl="0" indent="0" algn="just" rtl="0">
                  <a:spcBef>
                    <a:spcPts val="0"/>
                  </a:spcBef>
                  <a:spcAft>
                    <a:spcPts val="0"/>
                  </a:spcAft>
                  <a:buNone/>
                </a:pPr>
                <a:endParaRPr lang="en-US" sz="1200">
                  <a:solidFill>
                    <a:srgbClr val="434343"/>
                  </a:solidFill>
                  <a:latin typeface="Roboto"/>
                  <a:ea typeface="Roboto"/>
                  <a:cs typeface="Roboto"/>
                  <a:sym typeface="Roboto"/>
                </a:endParaRPr>
              </a:p>
              <a:p>
                <a:pPr marL="0" lvl="0" indent="0" algn="just" rtl="0">
                  <a:spcBef>
                    <a:spcPts val="0"/>
                  </a:spcBef>
                  <a:spcAft>
                    <a:spcPts val="0"/>
                  </a:spcAft>
                  <a:buNone/>
                </a:pPr>
                <a:r>
                  <a:rPr lang="en-US" sz="1200">
                    <a:solidFill>
                      <a:srgbClr val="434343"/>
                    </a:solidFill>
                    <a:latin typeface="Roboto"/>
                    <a:ea typeface="Roboto"/>
                    <a:cs typeface="Roboto"/>
                    <a:sym typeface="Roboto"/>
                  </a:rPr>
                  <a:t>AEMHP transition document</a:t>
                </a:r>
                <a:endParaRPr sz="1200">
                  <a:solidFill>
                    <a:srgbClr val="434343"/>
                  </a:solidFill>
                  <a:latin typeface="Roboto"/>
                  <a:ea typeface="Roboto"/>
                  <a:cs typeface="Roboto"/>
                  <a:sym typeface="Roboto"/>
                </a:endParaRPr>
              </a:p>
            </p:txBody>
          </p:sp>
          <p:sp>
            <p:nvSpPr>
              <p:cNvPr id="769" name="Google Shape;769;p30"/>
              <p:cNvSpPr txBox="1"/>
              <p:nvPr/>
            </p:nvSpPr>
            <p:spPr>
              <a:xfrm>
                <a:off x="5935766" y="1088095"/>
                <a:ext cx="1314276" cy="793115"/>
              </a:xfrm>
              <a:prstGeom prst="rect">
                <a:avLst/>
              </a:prstGeom>
              <a:solidFill>
                <a:schemeClr val="bg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en" sz="2267">
                    <a:solidFill>
                      <a:srgbClr val="434343"/>
                    </a:solidFill>
                    <a:latin typeface="Fira Sans Extra Condensed Medium"/>
                    <a:ea typeface="Fira Sans Extra Condensed Medium"/>
                    <a:cs typeface="Fira Sans Extra Condensed Medium"/>
                    <a:sym typeface="Fira Sans Extra Condensed Medium"/>
                  </a:rPr>
                  <a:t>Career Pathways</a:t>
                </a:r>
                <a:endParaRPr sz="2267">
                  <a:solidFill>
                    <a:srgbClr val="434343"/>
                  </a:solidFill>
                  <a:latin typeface="Fira Sans Extra Condensed Medium"/>
                  <a:ea typeface="Fira Sans Extra Condensed Medium"/>
                  <a:cs typeface="Fira Sans Extra Condensed Medium"/>
                  <a:sym typeface="Fira Sans Extra Condensed Medium"/>
                </a:endParaRPr>
              </a:p>
            </p:txBody>
          </p:sp>
          <p:sp>
            <p:nvSpPr>
              <p:cNvPr id="770" name="Google Shape;770;p30"/>
              <p:cNvSpPr/>
              <p:nvPr/>
            </p:nvSpPr>
            <p:spPr>
              <a:xfrm>
                <a:off x="6354468" y="2366088"/>
                <a:ext cx="777015" cy="776751"/>
              </a:xfrm>
              <a:custGeom>
                <a:avLst/>
                <a:gdLst/>
                <a:ahLst/>
                <a:cxnLst/>
                <a:rect l="l" t="t" r="r" b="b"/>
                <a:pathLst>
                  <a:path w="35351" h="35339" extrusionOk="0">
                    <a:moveTo>
                      <a:pt x="3204" y="1"/>
                    </a:moveTo>
                    <a:cubicBezTo>
                      <a:pt x="1442" y="1"/>
                      <a:pt x="1" y="1429"/>
                      <a:pt x="1" y="3203"/>
                    </a:cubicBezTo>
                    <a:lnTo>
                      <a:pt x="1" y="32135"/>
                    </a:lnTo>
                    <a:cubicBezTo>
                      <a:pt x="1" y="33909"/>
                      <a:pt x="1442" y="35338"/>
                      <a:pt x="3204" y="35338"/>
                    </a:cubicBezTo>
                    <a:lnTo>
                      <a:pt x="32136" y="35338"/>
                    </a:lnTo>
                    <a:cubicBezTo>
                      <a:pt x="33910" y="35338"/>
                      <a:pt x="35351" y="33909"/>
                      <a:pt x="35351" y="32135"/>
                    </a:cubicBezTo>
                    <a:lnTo>
                      <a:pt x="35351" y="3203"/>
                    </a:lnTo>
                    <a:cubicBezTo>
                      <a:pt x="35351" y="1429"/>
                      <a:pt x="33910" y="1"/>
                      <a:pt x="32136" y="1"/>
                    </a:cubicBezTo>
                    <a:close/>
                  </a:path>
                </a:pathLst>
              </a:custGeom>
              <a:solidFill>
                <a:schemeClr val="accent4"/>
              </a:solid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771" name="Google Shape;771;p30"/>
              <p:cNvSpPr/>
              <p:nvPr/>
            </p:nvSpPr>
            <p:spPr>
              <a:xfrm>
                <a:off x="6397410" y="2441766"/>
                <a:ext cx="670432" cy="670292"/>
              </a:xfrm>
              <a:custGeom>
                <a:avLst/>
                <a:gdLst/>
                <a:ahLst/>
                <a:cxnLst/>
                <a:rect l="l" t="t" r="r" b="b"/>
                <a:pathLst>
                  <a:path w="35351" h="35339" extrusionOk="0">
                    <a:moveTo>
                      <a:pt x="3204" y="1"/>
                    </a:moveTo>
                    <a:cubicBezTo>
                      <a:pt x="1442" y="1"/>
                      <a:pt x="1" y="1429"/>
                      <a:pt x="1" y="3203"/>
                    </a:cubicBezTo>
                    <a:lnTo>
                      <a:pt x="1" y="32135"/>
                    </a:lnTo>
                    <a:cubicBezTo>
                      <a:pt x="1" y="33909"/>
                      <a:pt x="1442" y="35338"/>
                      <a:pt x="3204" y="35338"/>
                    </a:cubicBezTo>
                    <a:lnTo>
                      <a:pt x="32136" y="35338"/>
                    </a:lnTo>
                    <a:cubicBezTo>
                      <a:pt x="33910" y="35338"/>
                      <a:pt x="35351" y="33909"/>
                      <a:pt x="35351" y="32135"/>
                    </a:cubicBezTo>
                    <a:lnTo>
                      <a:pt x="35351" y="3203"/>
                    </a:lnTo>
                    <a:cubicBezTo>
                      <a:pt x="35351" y="1429"/>
                      <a:pt x="33910" y="1"/>
                      <a:pt x="32136"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933">
                  <a:solidFill>
                    <a:schemeClr val="accent4"/>
                  </a:solidFill>
                  <a:latin typeface="Fira Sans Extra Condensed Medium"/>
                  <a:ea typeface="Fira Sans Extra Condensed Medium"/>
                  <a:cs typeface="Fira Sans Extra Condensed Medium"/>
                  <a:sym typeface="Fira Sans Extra Condensed Medium"/>
                </a:endParaRPr>
              </a:p>
            </p:txBody>
          </p:sp>
        </p:grpSp>
        <p:pic>
          <p:nvPicPr>
            <p:cNvPr id="33" name="Graphic 32" descr="Road with solid fill">
              <a:extLst>
                <a:ext uri="{FF2B5EF4-FFF2-40B4-BE49-F238E27FC236}">
                  <a16:creationId xmlns:a16="http://schemas.microsoft.com/office/drawing/2014/main" id="{C5ABA50A-B9F9-9C0F-E769-9C261244CDB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867463" y="1954752"/>
              <a:ext cx="716489" cy="716489"/>
            </a:xfrm>
            <a:prstGeom prst="rect">
              <a:avLst/>
            </a:prstGeom>
          </p:spPr>
        </p:pic>
      </p:grpSp>
      <p:pic>
        <p:nvPicPr>
          <p:cNvPr id="37" name="Graphic 36" descr="Popcorn with solid fill">
            <a:extLst>
              <a:ext uri="{FF2B5EF4-FFF2-40B4-BE49-F238E27FC236}">
                <a16:creationId xmlns:a16="http://schemas.microsoft.com/office/drawing/2014/main" id="{2C765C7D-5893-09CB-30D8-3DD3AE0A9335}"/>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0275295" y="2577474"/>
            <a:ext cx="1011768" cy="984181"/>
          </a:xfrm>
          <a:prstGeom prst="rect">
            <a:avLst/>
          </a:prstGeom>
        </p:spPr>
      </p:pic>
      <p:pic>
        <p:nvPicPr>
          <p:cNvPr id="25" name="Picture 24">
            <a:extLst>
              <a:ext uri="{FF2B5EF4-FFF2-40B4-BE49-F238E27FC236}">
                <a16:creationId xmlns:a16="http://schemas.microsoft.com/office/drawing/2014/main" id="{160132C5-09DE-FCB1-4AA7-27438BE40D09}"/>
              </a:ext>
            </a:extLst>
          </p:cNvPr>
          <p:cNvPicPr>
            <a:picLocks noChangeAspect="1"/>
          </p:cNvPicPr>
          <p:nvPr/>
        </p:nvPicPr>
        <p:blipFill>
          <a:blip r:embed="rId15"/>
          <a:stretch>
            <a:fillRect/>
          </a:stretch>
        </p:blipFill>
        <p:spPr>
          <a:xfrm>
            <a:off x="11217990" y="5813077"/>
            <a:ext cx="964076" cy="1036751"/>
          </a:xfrm>
          <a:prstGeom prst="rect">
            <a:avLst/>
          </a:prstGeom>
        </p:spPr>
      </p:pic>
      <p:pic>
        <p:nvPicPr>
          <p:cNvPr id="26" name="Picture 2">
            <a:extLst>
              <a:ext uri="{FF2B5EF4-FFF2-40B4-BE49-F238E27FC236}">
                <a16:creationId xmlns:a16="http://schemas.microsoft.com/office/drawing/2014/main" id="{8B4C1EF0-822F-4F69-CC95-CF3BB73A7F44}"/>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6939" y="98059"/>
            <a:ext cx="1845251" cy="639972"/>
          </a:xfrm>
          <a:prstGeom prst="rect">
            <a:avLst/>
          </a:prstGeom>
          <a:noFill/>
          <a:extLst>
            <a:ext uri="{909E8E84-426E-40DD-AFC4-6F175D3DCCD1}">
              <a14:hiddenFill xmlns:a14="http://schemas.microsoft.com/office/drawing/2010/main">
                <a:solidFill>
                  <a:srgbClr val="FFFFFF"/>
                </a:solidFill>
              </a14:hiddenFill>
            </a:ext>
          </a:extLst>
        </p:spPr>
      </p:pic>
      <p:sp>
        <p:nvSpPr>
          <p:cNvPr id="32" name="Google Shape;773;p30">
            <a:extLst>
              <a:ext uri="{FF2B5EF4-FFF2-40B4-BE49-F238E27FC236}">
                <a16:creationId xmlns:a16="http://schemas.microsoft.com/office/drawing/2014/main" id="{B5B7C0CD-60AA-686F-D3F1-063D642B1F66}"/>
              </a:ext>
            </a:extLst>
          </p:cNvPr>
          <p:cNvSpPr/>
          <p:nvPr/>
        </p:nvSpPr>
        <p:spPr>
          <a:xfrm>
            <a:off x="3707019" y="3031797"/>
            <a:ext cx="1085063" cy="144100"/>
          </a:xfrm>
          <a:custGeom>
            <a:avLst/>
            <a:gdLst/>
            <a:ahLst/>
            <a:cxnLst/>
            <a:rect l="l" t="t" r="r" b="b"/>
            <a:pathLst>
              <a:path w="175178" h="4323" extrusionOk="0">
                <a:moveTo>
                  <a:pt x="1" y="1"/>
                </a:moveTo>
                <a:lnTo>
                  <a:pt x="1" y="4323"/>
                </a:lnTo>
                <a:lnTo>
                  <a:pt x="175177" y="4323"/>
                </a:lnTo>
                <a:lnTo>
                  <a:pt x="175177" y="1"/>
                </a:lnTo>
                <a:close/>
              </a:path>
            </a:pathLst>
          </a:custGeom>
          <a:solidFill>
            <a:srgbClr val="FFFFFF"/>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4" name="Google Shape;773;p30">
            <a:extLst>
              <a:ext uri="{FF2B5EF4-FFF2-40B4-BE49-F238E27FC236}">
                <a16:creationId xmlns:a16="http://schemas.microsoft.com/office/drawing/2014/main" id="{E96C548F-4168-F0B1-DDA0-3124A7917732}"/>
              </a:ext>
            </a:extLst>
          </p:cNvPr>
          <p:cNvSpPr/>
          <p:nvPr/>
        </p:nvSpPr>
        <p:spPr>
          <a:xfrm>
            <a:off x="5782146" y="3009598"/>
            <a:ext cx="687228" cy="144100"/>
          </a:xfrm>
          <a:custGeom>
            <a:avLst/>
            <a:gdLst/>
            <a:ahLst/>
            <a:cxnLst/>
            <a:rect l="l" t="t" r="r" b="b"/>
            <a:pathLst>
              <a:path w="175178" h="4323" extrusionOk="0">
                <a:moveTo>
                  <a:pt x="1" y="1"/>
                </a:moveTo>
                <a:lnTo>
                  <a:pt x="1" y="4323"/>
                </a:lnTo>
                <a:lnTo>
                  <a:pt x="175177" y="4323"/>
                </a:lnTo>
                <a:lnTo>
                  <a:pt x="175177" y="1"/>
                </a:lnTo>
                <a:close/>
              </a:path>
            </a:pathLst>
          </a:custGeom>
          <a:solidFill>
            <a:srgbClr val="FFFFFF"/>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6" name="TextBox 35">
            <a:extLst>
              <a:ext uri="{FF2B5EF4-FFF2-40B4-BE49-F238E27FC236}">
                <a16:creationId xmlns:a16="http://schemas.microsoft.com/office/drawing/2014/main" id="{D8000070-C919-0FC2-786D-1164885DE955}"/>
              </a:ext>
            </a:extLst>
          </p:cNvPr>
          <p:cNvSpPr txBox="1"/>
          <p:nvPr/>
        </p:nvSpPr>
        <p:spPr>
          <a:xfrm>
            <a:off x="538716" y="6331452"/>
            <a:ext cx="5243429" cy="858440"/>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en-US" sz="2489">
                <a:latin typeface="Roboto" panose="02000000000000000000" pitchFamily="2" charset="0"/>
                <a:ea typeface="Roboto" panose="02000000000000000000" pitchFamily="2" charset="0"/>
                <a:cs typeface="Roboto" panose="02000000000000000000" pitchFamily="2" charset="0"/>
              </a:rPr>
              <a:t>Workforce Planning and Retention Tools</a:t>
            </a:r>
          </a:p>
        </p:txBody>
      </p:sp>
      <p:sp>
        <p:nvSpPr>
          <p:cNvPr id="38" name="TextBox 37">
            <a:extLst>
              <a:ext uri="{FF2B5EF4-FFF2-40B4-BE49-F238E27FC236}">
                <a16:creationId xmlns:a16="http://schemas.microsoft.com/office/drawing/2014/main" id="{53E2705A-8312-D99E-DC8A-FE3A73A87598}"/>
              </a:ext>
            </a:extLst>
          </p:cNvPr>
          <p:cNvSpPr txBox="1"/>
          <p:nvPr/>
        </p:nvSpPr>
        <p:spPr>
          <a:xfrm>
            <a:off x="5904938" y="6331452"/>
            <a:ext cx="5493164" cy="475387"/>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en-US" sz="2489">
                <a:latin typeface="Roboto" panose="02000000000000000000" pitchFamily="2" charset="0"/>
                <a:ea typeface="Roboto" panose="02000000000000000000" pitchFamily="2" charset="0"/>
                <a:cs typeface="Roboto" panose="02000000000000000000" pitchFamily="2" charset="0"/>
              </a:rPr>
              <a:t>Positive Recruitment Tools</a:t>
            </a:r>
          </a:p>
        </p:txBody>
      </p:sp>
    </p:spTree>
    <p:extLst>
      <p:ext uri="{BB962C8B-B14F-4D97-AF65-F5344CB8AC3E}">
        <p14:creationId xmlns:p14="http://schemas.microsoft.com/office/powerpoint/2010/main" val="137800887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pic>
        <p:nvPicPr>
          <p:cNvPr id="4" name="Picture 3">
            <a:extLst>
              <a:ext uri="{FF2B5EF4-FFF2-40B4-BE49-F238E27FC236}">
                <a16:creationId xmlns:a16="http://schemas.microsoft.com/office/drawing/2014/main" id="{728A433A-9A18-4756-E7F7-FE8DA17F0CD2}"/>
              </a:ext>
            </a:extLst>
          </p:cNvPr>
          <p:cNvPicPr>
            <a:picLocks noChangeAspect="1"/>
          </p:cNvPicPr>
          <p:nvPr/>
        </p:nvPicPr>
        <p:blipFill>
          <a:blip r:embed="rId3"/>
          <a:stretch>
            <a:fillRect/>
          </a:stretch>
        </p:blipFill>
        <p:spPr>
          <a:xfrm>
            <a:off x="69855" y="102197"/>
            <a:ext cx="6095999" cy="6755803"/>
          </a:xfrm>
          <a:prstGeom prst="rect">
            <a:avLst/>
          </a:prstGeom>
        </p:spPr>
      </p:pic>
      <p:sp>
        <p:nvSpPr>
          <p:cNvPr id="56" name="Google Shape;56;p15"/>
          <p:cNvSpPr txBox="1">
            <a:spLocks noGrp="1"/>
          </p:cNvSpPr>
          <p:nvPr>
            <p:ph type="subTitle" idx="1"/>
          </p:nvPr>
        </p:nvSpPr>
        <p:spPr>
          <a:xfrm>
            <a:off x="6289834" y="2484954"/>
            <a:ext cx="5481455" cy="944047"/>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just" rtl="0">
              <a:spcBef>
                <a:spcPts val="0"/>
              </a:spcBef>
              <a:spcAft>
                <a:spcPts val="0"/>
              </a:spcAft>
              <a:buNone/>
            </a:pPr>
            <a:r>
              <a:rPr lang="en-GB" sz="2133"/>
              <a:t>If you’d like more information or would like to offer feedback or enquire about about potential collaboration please let us know</a:t>
            </a:r>
          </a:p>
          <a:p>
            <a:pPr marL="0" lvl="0" indent="0" algn="r" rtl="0">
              <a:spcBef>
                <a:spcPts val="0"/>
              </a:spcBef>
              <a:spcAft>
                <a:spcPts val="0"/>
              </a:spcAft>
              <a:buNone/>
            </a:pPr>
            <a:endParaRPr lang="en-GB"/>
          </a:p>
          <a:p>
            <a:pPr marL="0" lvl="0" indent="0" algn="r" rtl="0">
              <a:spcBef>
                <a:spcPts val="0"/>
              </a:spcBef>
              <a:spcAft>
                <a:spcPts val="0"/>
              </a:spcAft>
              <a:buNone/>
            </a:pPr>
            <a:r>
              <a:rPr lang="en-GB"/>
              <a:t> </a:t>
            </a:r>
          </a:p>
        </p:txBody>
      </p:sp>
      <p:sp>
        <p:nvSpPr>
          <p:cNvPr id="3" name="Google Shape;55;p15">
            <a:extLst>
              <a:ext uri="{FF2B5EF4-FFF2-40B4-BE49-F238E27FC236}">
                <a16:creationId xmlns:a16="http://schemas.microsoft.com/office/drawing/2014/main" id="{9D4A46C4-3F1B-CC69-709E-4AEFEDF8A23F}"/>
              </a:ext>
            </a:extLst>
          </p:cNvPr>
          <p:cNvSpPr txBox="1">
            <a:spLocks/>
          </p:cNvSpPr>
          <p:nvPr/>
        </p:nvSpPr>
        <p:spPr>
          <a:xfrm>
            <a:off x="1" y="613274"/>
            <a:ext cx="6981569" cy="944047"/>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en-GB" sz="6000"/>
              <a:t>Any Questions? </a:t>
            </a:r>
            <a:br>
              <a:rPr lang="en-GB" sz="6000"/>
            </a:br>
            <a:endParaRPr lang="en-GB" sz="6000"/>
          </a:p>
        </p:txBody>
      </p:sp>
      <p:pic>
        <p:nvPicPr>
          <p:cNvPr id="5" name="Picture 4">
            <a:extLst>
              <a:ext uri="{FF2B5EF4-FFF2-40B4-BE49-F238E27FC236}">
                <a16:creationId xmlns:a16="http://schemas.microsoft.com/office/drawing/2014/main" id="{532F77A1-E4F3-4527-2AF6-FD1A5D91F499}"/>
              </a:ext>
            </a:extLst>
          </p:cNvPr>
          <p:cNvPicPr>
            <a:picLocks noChangeAspect="1"/>
          </p:cNvPicPr>
          <p:nvPr/>
        </p:nvPicPr>
        <p:blipFill>
          <a:blip r:embed="rId4"/>
          <a:stretch>
            <a:fillRect/>
          </a:stretch>
        </p:blipFill>
        <p:spPr>
          <a:xfrm>
            <a:off x="8183894" y="3949166"/>
            <a:ext cx="1693333" cy="1693333"/>
          </a:xfrm>
          <a:prstGeom prst="rect">
            <a:avLst/>
          </a:prstGeom>
        </p:spPr>
      </p:pic>
      <p:sp>
        <p:nvSpPr>
          <p:cNvPr id="6" name="Google Shape;55;p15">
            <a:extLst>
              <a:ext uri="{FF2B5EF4-FFF2-40B4-BE49-F238E27FC236}">
                <a16:creationId xmlns:a16="http://schemas.microsoft.com/office/drawing/2014/main" id="{37B9EB33-CE25-41BB-C45D-9F6EC734EF99}"/>
              </a:ext>
            </a:extLst>
          </p:cNvPr>
          <p:cNvSpPr txBox="1">
            <a:spLocks/>
          </p:cNvSpPr>
          <p:nvPr/>
        </p:nvSpPr>
        <p:spPr>
          <a:xfrm>
            <a:off x="6165853" y="1573733"/>
            <a:ext cx="5262211" cy="944047"/>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en-GB" sz="5333"/>
              <a:t>To find out more</a:t>
            </a:r>
          </a:p>
        </p:txBody>
      </p:sp>
      <p:pic>
        <p:nvPicPr>
          <p:cNvPr id="9" name="Picture 2">
            <a:extLst>
              <a:ext uri="{FF2B5EF4-FFF2-40B4-BE49-F238E27FC236}">
                <a16:creationId xmlns:a16="http://schemas.microsoft.com/office/drawing/2014/main" id="{9DEB8B45-15C1-02A8-DB4A-F3E8CCC0C4C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52847" y="162961"/>
            <a:ext cx="2754045" cy="955161"/>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139F171A-58E3-7C56-D92C-1AD4465D90A6}"/>
              </a:ext>
            </a:extLst>
          </p:cNvPr>
          <p:cNvSpPr txBox="1"/>
          <p:nvPr/>
        </p:nvSpPr>
        <p:spPr>
          <a:xfrm>
            <a:off x="6477685" y="5997413"/>
            <a:ext cx="5644460" cy="1241494"/>
          </a:xfrm>
          <a:prstGeom prst="rect">
            <a:avLst/>
          </a:prstGeom>
          <a:noFill/>
        </p:spPr>
        <p:txBody>
          <a:bodyPr wrap="square">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en-GB" sz="2489" b="0" i="0" u="sng">
                <a:solidFill>
                  <a:srgbClr val="0000FF"/>
                </a:solidFill>
                <a:effectLst/>
                <a:latin typeface="inherit"/>
                <a:hlinkClick r:id="rId6" tooltip="Original URL: https://northumbriaknowledgebank.flintbox.com/technologies/f31b7879-f1cc-469e-81c4-e16fd12de61c. Click or tap if you trust this link."/>
              </a:rPr>
              <a:t>https://northumbriaknowledgebank.flintbox.com/technologies/f31b7879-f1cc-469e-81c4-e16fd12de61c</a:t>
            </a:r>
            <a:endParaRPr lang="en-GB" sz="2489" b="0" i="0" u="sng">
              <a:solidFill>
                <a:srgbClr val="0000FF"/>
              </a:solidFill>
              <a:effectLst/>
              <a:latin typeface="inherit"/>
            </a:endParaRPr>
          </a:p>
        </p:txBody>
      </p:sp>
    </p:spTree>
    <p:extLst>
      <p:ext uri="{BB962C8B-B14F-4D97-AF65-F5344CB8AC3E}">
        <p14:creationId xmlns:p14="http://schemas.microsoft.com/office/powerpoint/2010/main" val="238666632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9DA3C-9B6C-49B2-9E92-9DE40ED95323}"/>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148BCD1A-435B-4F32-8A27-849606E0DFDC}"/>
              </a:ext>
            </a:extLst>
          </p:cNvPr>
          <p:cNvSpPr>
            <a:spLocks noGrp="1"/>
          </p:cNvSpPr>
          <p:nvPr>
            <p:ph type="subTitle" idx="1"/>
          </p:nvPr>
        </p:nvSpPr>
        <p:spPr/>
        <p:txBody>
          <a:bodyPr/>
          <a:lstStyle/>
          <a:p>
            <a:endParaRPr lang="en-GB"/>
          </a:p>
        </p:txBody>
      </p:sp>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181761"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2" descr="Gantry 5">
            <a:extLst>
              <a:ext uri="{FF2B5EF4-FFF2-40B4-BE49-F238E27FC236}">
                <a16:creationId xmlns:a16="http://schemas.microsoft.com/office/drawing/2014/main" id="{5C3E3086-7689-44BA-AF3B-BF2688EA6B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885" y="217477"/>
            <a:ext cx="2060332" cy="98895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picture containing drawing&#10;&#10;Description automatically generated">
            <a:extLst>
              <a:ext uri="{FF2B5EF4-FFF2-40B4-BE49-F238E27FC236}">
                <a16:creationId xmlns:a16="http://schemas.microsoft.com/office/drawing/2014/main" id="{43A5DB04-1901-4599-988D-064C1AD37EAF}"/>
              </a:ext>
            </a:extLst>
          </p:cNvPr>
          <p:cNvPicPr>
            <a:picLocks noChangeAspect="1"/>
          </p:cNvPicPr>
          <p:nvPr/>
        </p:nvPicPr>
        <p:blipFill>
          <a:blip r:embed="rId3"/>
          <a:stretch>
            <a:fillRect/>
          </a:stretch>
        </p:blipFill>
        <p:spPr>
          <a:xfrm>
            <a:off x="277885" y="5038884"/>
            <a:ext cx="2640117" cy="1528489"/>
          </a:xfrm>
          <a:prstGeom prst="rect">
            <a:avLst/>
          </a:prstGeom>
        </p:spPr>
      </p:pic>
      <p:pic>
        <p:nvPicPr>
          <p:cNvPr id="8" name="Picture 7" descr="Icon&#10;&#10;Description automatically generated">
            <a:extLst>
              <a:ext uri="{FF2B5EF4-FFF2-40B4-BE49-F238E27FC236}">
                <a16:creationId xmlns:a16="http://schemas.microsoft.com/office/drawing/2014/main" id="{A8FC982B-10D7-4D7D-9959-9006ABC0B937}"/>
              </a:ext>
            </a:extLst>
          </p:cNvPr>
          <p:cNvPicPr/>
          <p:nvPr/>
        </p:nvPicPr>
        <p:blipFill>
          <a:blip r:embed="rId4">
            <a:extLst>
              <a:ext uri="{28A0092B-C50C-407E-A947-70E740481C1C}">
                <a14:useLocalDpi xmlns:a14="http://schemas.microsoft.com/office/drawing/2010/main" val="0"/>
              </a:ext>
            </a:extLst>
          </a:blip>
          <a:stretch>
            <a:fillRect/>
          </a:stretch>
        </p:blipFill>
        <p:spPr>
          <a:xfrm>
            <a:off x="10495135" y="5220960"/>
            <a:ext cx="1440180" cy="1367155"/>
          </a:xfrm>
          <a:prstGeom prst="rect">
            <a:avLst/>
          </a:prstGeom>
        </p:spPr>
      </p:pic>
      <p:sp>
        <p:nvSpPr>
          <p:cNvPr id="9" name="TextBox 8">
            <a:extLst>
              <a:ext uri="{FF2B5EF4-FFF2-40B4-BE49-F238E27FC236}">
                <a16:creationId xmlns:a16="http://schemas.microsoft.com/office/drawing/2014/main" id="{0A510117-7293-4773-EA5A-0B34A0EB3012}"/>
              </a:ext>
            </a:extLst>
          </p:cNvPr>
          <p:cNvSpPr txBox="1"/>
          <p:nvPr/>
        </p:nvSpPr>
        <p:spPr>
          <a:xfrm>
            <a:off x="1980547" y="2626273"/>
            <a:ext cx="8230906" cy="1231106"/>
          </a:xfrm>
          <a:prstGeom prst="rect">
            <a:avLst/>
          </a:prstGeom>
          <a:noFill/>
        </p:spPr>
        <p:txBody>
          <a:bodyPr wrap="square" lIns="91440" tIns="45720" rIns="91440" bIns="45720" rtlCol="0" anchor="t">
            <a:spAutoFit/>
          </a:bodyPr>
          <a:lstStyle/>
          <a:p>
            <a:pPr algn="ctr"/>
            <a:r>
              <a:rPr lang="en-GB" sz="3600">
                <a:ea typeface="Calibri"/>
                <a:cs typeface="Calibri"/>
              </a:rPr>
              <a:t>Psychological Professions Ambassadors:</a:t>
            </a:r>
          </a:p>
          <a:p>
            <a:pPr algn="ctr"/>
            <a:r>
              <a:rPr lang="en-GB" sz="2000" i="1">
                <a:ea typeface="Calibri"/>
                <a:cs typeface="Calibri"/>
              </a:rPr>
              <a:t>Inspiring, attracting and diversifying the next generation of the workforce</a:t>
            </a:r>
          </a:p>
          <a:p>
            <a:pPr algn="ctr"/>
            <a:endParaRPr lang="en-GB">
              <a:ea typeface="Calibri"/>
              <a:cs typeface="Calibri"/>
            </a:endParaRPr>
          </a:p>
        </p:txBody>
      </p:sp>
      <p:pic>
        <p:nvPicPr>
          <p:cNvPr id="10" name="Picture 9" descr="NHS England logo">
            <a:extLst>
              <a:ext uri="{FF2B5EF4-FFF2-40B4-BE49-F238E27FC236}">
                <a16:creationId xmlns:a16="http://schemas.microsoft.com/office/drawing/2014/main" id="{532F4A9F-9BF0-9C84-70B7-055239889FB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45732" y="-47504"/>
            <a:ext cx="1839595" cy="1518920"/>
          </a:xfrm>
          <a:prstGeom prst="rect">
            <a:avLst/>
          </a:prstGeom>
        </p:spPr>
      </p:pic>
    </p:spTree>
    <p:extLst>
      <p:ext uri="{BB962C8B-B14F-4D97-AF65-F5344CB8AC3E}">
        <p14:creationId xmlns:p14="http://schemas.microsoft.com/office/powerpoint/2010/main" val="163387450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FF59FE-13B6-A1C3-2174-35D983CF652D}"/>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51D3EF2D-D807-F832-D30F-4C29F7B89870}"/>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F3799D78-E5C8-EB30-6562-573C1ECBCD7A}"/>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B5919329-04E6-04AB-8D16-5B45A987D51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399E2DFB-8F81-03C3-9301-9FFA11189B01}"/>
              </a:ext>
            </a:extLst>
          </p:cNvPr>
          <p:cNvSpPr/>
          <p:nvPr/>
        </p:nvSpPr>
        <p:spPr>
          <a:xfrm>
            <a:off x="181761"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r>
              <a:rPr lang="en-GB" sz="2800" i="1">
                <a:solidFill>
                  <a:schemeClr val="tx1"/>
                </a:solidFill>
              </a:rPr>
              <a:t>…fulfil our ambition that more healthcare </a:t>
            </a:r>
          </a:p>
          <a:p>
            <a:pPr algn="ctr"/>
            <a:r>
              <a:rPr lang="en-GB" sz="2800" i="1">
                <a:solidFill>
                  <a:schemeClr val="tx1"/>
                </a:solidFill>
              </a:rPr>
              <a:t>				staff are recruited from the communities they serve</a:t>
            </a:r>
            <a:r>
              <a:rPr lang="en-GB" sz="2800" i="1"/>
              <a:t> healthcare staff are recruited from the communities they serve</a:t>
            </a:r>
          </a:p>
        </p:txBody>
      </p:sp>
      <p:sp>
        <p:nvSpPr>
          <p:cNvPr id="3" name="Text Placeholder 5">
            <a:extLst>
              <a:ext uri="{FF2B5EF4-FFF2-40B4-BE49-F238E27FC236}">
                <a16:creationId xmlns:a16="http://schemas.microsoft.com/office/drawing/2014/main" id="{9F1D2BB7-CEE0-7E9B-484C-2BD61FF85AD9}"/>
              </a:ext>
            </a:extLst>
          </p:cNvPr>
          <p:cNvSpPr txBox="1">
            <a:spLocks/>
          </p:cNvSpPr>
          <p:nvPr/>
        </p:nvSpPr>
        <p:spPr>
          <a:xfrm>
            <a:off x="4268651" y="3154453"/>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buClr>
                <a:srgbClr val="425563"/>
              </a:buClr>
              <a:defRPr/>
            </a:pPr>
            <a:endParaRPr lang="en-US">
              <a:ea typeface="+mn-ea"/>
              <a:cs typeface="+mn-cs"/>
            </a:endParaRPr>
          </a:p>
        </p:txBody>
      </p:sp>
      <p:pic>
        <p:nvPicPr>
          <p:cNvPr id="6" name="Picture 5">
            <a:extLst>
              <a:ext uri="{FF2B5EF4-FFF2-40B4-BE49-F238E27FC236}">
                <a16:creationId xmlns:a16="http://schemas.microsoft.com/office/drawing/2014/main" id="{E39BA588-4BF1-3D07-DDFF-E000200EC24B}"/>
              </a:ext>
            </a:extLst>
          </p:cNvPr>
          <p:cNvPicPr>
            <a:picLocks noChangeAspect="1"/>
          </p:cNvPicPr>
          <p:nvPr/>
        </p:nvPicPr>
        <p:blipFill>
          <a:blip r:embed="rId2"/>
          <a:stretch>
            <a:fillRect/>
          </a:stretch>
        </p:blipFill>
        <p:spPr>
          <a:xfrm>
            <a:off x="569912" y="524401"/>
            <a:ext cx="3715268" cy="2562583"/>
          </a:xfrm>
          <a:prstGeom prst="rect">
            <a:avLst/>
          </a:prstGeom>
        </p:spPr>
      </p:pic>
    </p:spTree>
    <p:extLst>
      <p:ext uri="{BB962C8B-B14F-4D97-AF65-F5344CB8AC3E}">
        <p14:creationId xmlns:p14="http://schemas.microsoft.com/office/powerpoint/2010/main" val="52083776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AE4E46-34DF-0355-9D29-749F84A9CF8C}"/>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6EED352A-55DE-5A36-50B3-3F43FCD3880C}"/>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801E5EBB-8575-F5E1-E0D9-F912FDC584A8}"/>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C5D2D40F-626F-2086-24F6-A6090ABB391E}"/>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C8D7122-357B-3E39-3EA2-6C5B9E642C1C}"/>
              </a:ext>
            </a:extLst>
          </p:cNvPr>
          <p:cNvSpPr/>
          <p:nvPr/>
        </p:nvSpPr>
        <p:spPr>
          <a:xfrm>
            <a:off x="181761"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a:p>
        </p:txBody>
      </p:sp>
      <p:sp>
        <p:nvSpPr>
          <p:cNvPr id="10" name="TextBox 9">
            <a:extLst>
              <a:ext uri="{FF2B5EF4-FFF2-40B4-BE49-F238E27FC236}">
                <a16:creationId xmlns:a16="http://schemas.microsoft.com/office/drawing/2014/main" id="{5FAF6C09-1A31-2A40-FDDF-8E92F039D1A5}"/>
              </a:ext>
            </a:extLst>
          </p:cNvPr>
          <p:cNvSpPr txBox="1"/>
          <p:nvPr/>
        </p:nvSpPr>
        <p:spPr>
          <a:xfrm>
            <a:off x="4016892" y="2479290"/>
            <a:ext cx="10920549" cy="646331"/>
          </a:xfrm>
          <a:prstGeom prst="rect">
            <a:avLst/>
          </a:prstGeom>
          <a:noFill/>
        </p:spPr>
        <p:txBody>
          <a:bodyPr wrap="square" lIns="91440" tIns="45720" rIns="91440" bIns="45720" rtlCol="0" anchor="t">
            <a:spAutoFit/>
          </a:bodyPr>
          <a:lstStyle/>
          <a:p>
            <a:r>
              <a:rPr lang="en-GB" sz="3600" b="1">
                <a:solidFill>
                  <a:srgbClr val="7030A0"/>
                </a:solidFill>
                <a:latin typeface="Arial"/>
                <a:cs typeface="Arial"/>
              </a:rPr>
              <a:t>2024 PP Census</a:t>
            </a:r>
            <a:endParaRPr lang="en-GB" sz="3600" b="1">
              <a:solidFill>
                <a:srgbClr val="7030A0"/>
              </a:solidFill>
              <a:latin typeface="Arial" panose="020B0604020202020204" pitchFamily="34" charset="0"/>
              <a:cs typeface="Arial" panose="020B0604020202020204" pitchFamily="34" charset="0"/>
            </a:endParaRPr>
          </a:p>
        </p:txBody>
      </p:sp>
      <p:sp>
        <p:nvSpPr>
          <p:cNvPr id="3" name="Text Placeholder 5">
            <a:extLst>
              <a:ext uri="{FF2B5EF4-FFF2-40B4-BE49-F238E27FC236}">
                <a16:creationId xmlns:a16="http://schemas.microsoft.com/office/drawing/2014/main" id="{490AAA95-F9D5-6106-49F1-933F015F563D}"/>
              </a:ext>
            </a:extLst>
          </p:cNvPr>
          <p:cNvSpPr txBox="1">
            <a:spLocks/>
          </p:cNvSpPr>
          <p:nvPr/>
        </p:nvSpPr>
        <p:spPr>
          <a:xfrm>
            <a:off x="4268651" y="3154453"/>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buClr>
                <a:srgbClr val="425563"/>
              </a:buClr>
              <a:defRPr/>
            </a:pPr>
            <a:r>
              <a:rPr lang="en-GB">
                <a:solidFill>
                  <a:srgbClr val="6E51A0"/>
                </a:solidFill>
                <a:latin typeface="Arial" panose="020B0604020202020204"/>
                <a:ea typeface="+mn-ea"/>
                <a:cs typeface="+mn-cs"/>
              </a:rPr>
              <a:t>Demographic data</a:t>
            </a:r>
            <a:endParaRPr lang="en-US">
              <a:ea typeface="+mn-ea"/>
              <a:cs typeface="+mn-cs"/>
            </a:endParaRPr>
          </a:p>
        </p:txBody>
      </p:sp>
    </p:spTree>
    <p:extLst>
      <p:ext uri="{BB962C8B-B14F-4D97-AF65-F5344CB8AC3E}">
        <p14:creationId xmlns:p14="http://schemas.microsoft.com/office/powerpoint/2010/main" val="272373150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FDC9DC-94A5-2E48-B492-A7275EA609E4}"/>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BA05A761-1BF3-2CD6-D246-628343F94B32}"/>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7348B713-8E00-805F-CDF9-128106158050}"/>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BB9350FB-CABE-E915-DEF8-486981AF967E}"/>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E31AAAF-4665-7EED-3B0D-3732BD90B7B1}"/>
              </a:ext>
            </a:extLst>
          </p:cNvPr>
          <p:cNvSpPr/>
          <p:nvPr/>
        </p:nvSpPr>
        <p:spPr>
          <a:xfrm>
            <a:off x="181761"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err="1">
                <a:ea typeface="Calibri"/>
                <a:cs typeface="Calibri"/>
              </a:rPr>
              <a:t>ws</a:t>
            </a:r>
            <a:endParaRPr lang="en-GB"/>
          </a:p>
        </p:txBody>
      </p:sp>
      <p:sp>
        <p:nvSpPr>
          <p:cNvPr id="10" name="TextBox 9">
            <a:extLst>
              <a:ext uri="{FF2B5EF4-FFF2-40B4-BE49-F238E27FC236}">
                <a16:creationId xmlns:a16="http://schemas.microsoft.com/office/drawing/2014/main" id="{3A6C8864-7F77-E950-BFEF-D02F8903B0CD}"/>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7030A0"/>
                </a:solidFill>
                <a:latin typeface="Arial"/>
                <a:cs typeface="Arial"/>
              </a:rPr>
              <a:t>2024 PP Census</a:t>
            </a:r>
            <a:endParaRPr lang="en-GB" sz="3600" b="1">
              <a:solidFill>
                <a:srgbClr val="7030A0"/>
              </a:solidFill>
              <a:latin typeface="Arial" panose="020B0604020202020204" pitchFamily="34" charset="0"/>
              <a:cs typeface="Arial" panose="020B0604020202020204" pitchFamily="34" charset="0"/>
            </a:endParaRPr>
          </a:p>
        </p:txBody>
      </p:sp>
      <p:sp>
        <p:nvSpPr>
          <p:cNvPr id="3" name="Text Placeholder 5">
            <a:extLst>
              <a:ext uri="{FF2B5EF4-FFF2-40B4-BE49-F238E27FC236}">
                <a16:creationId xmlns:a16="http://schemas.microsoft.com/office/drawing/2014/main" id="{B0F238F7-D764-FE80-C390-39CA7029BB05}"/>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buClr>
                <a:srgbClr val="425563"/>
              </a:buClr>
              <a:defRPr/>
            </a:pPr>
            <a:r>
              <a:rPr lang="en-GB">
                <a:solidFill>
                  <a:srgbClr val="6E51A0"/>
                </a:solidFill>
                <a:latin typeface="Arial" panose="020B0604020202020204"/>
                <a:ea typeface="+mn-ea"/>
                <a:cs typeface="+mn-cs"/>
              </a:rPr>
              <a:t>Demographic data</a:t>
            </a:r>
            <a:endParaRPr lang="en-US">
              <a:ea typeface="+mn-ea"/>
              <a:cs typeface="+mn-cs"/>
            </a:endParaRPr>
          </a:p>
        </p:txBody>
      </p:sp>
      <p:sp>
        <p:nvSpPr>
          <p:cNvPr id="2" name="TextBox 1">
            <a:extLst>
              <a:ext uri="{FF2B5EF4-FFF2-40B4-BE49-F238E27FC236}">
                <a16:creationId xmlns:a16="http://schemas.microsoft.com/office/drawing/2014/main" id="{DCC40FE0-E345-39CF-50E9-4339854ED02C}"/>
              </a:ext>
            </a:extLst>
          </p:cNvPr>
          <p:cNvSpPr txBox="1"/>
          <p:nvPr/>
        </p:nvSpPr>
        <p:spPr>
          <a:xfrm>
            <a:off x="810663" y="2038540"/>
            <a:ext cx="10013323"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p:txBody>
      </p:sp>
      <p:pic>
        <p:nvPicPr>
          <p:cNvPr id="7" name="Picture 6">
            <a:extLst>
              <a:ext uri="{FF2B5EF4-FFF2-40B4-BE49-F238E27FC236}">
                <a16:creationId xmlns:a16="http://schemas.microsoft.com/office/drawing/2014/main" id="{707A417A-EBDC-6700-931A-1823AC830797}"/>
              </a:ext>
            </a:extLst>
          </p:cNvPr>
          <p:cNvPicPr>
            <a:picLocks noChangeAspect="1"/>
          </p:cNvPicPr>
          <p:nvPr/>
        </p:nvPicPr>
        <p:blipFill>
          <a:blip r:embed="rId2"/>
          <a:stretch>
            <a:fillRect/>
          </a:stretch>
        </p:blipFill>
        <p:spPr>
          <a:xfrm>
            <a:off x="265886" y="428206"/>
            <a:ext cx="11660227" cy="6001588"/>
          </a:xfrm>
          <a:prstGeom prst="rect">
            <a:avLst/>
          </a:prstGeom>
        </p:spPr>
      </p:pic>
    </p:spTree>
    <p:extLst>
      <p:ext uri="{BB962C8B-B14F-4D97-AF65-F5344CB8AC3E}">
        <p14:creationId xmlns:p14="http://schemas.microsoft.com/office/powerpoint/2010/main" val="1317011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02A440-5C78-D1D5-880A-C2605E328ED7}"/>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33F9E0A4-C70C-8107-45EF-EC01F0E1CC4A}"/>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50D8A2E6-417D-4B3B-D408-BA70973ECFE2}"/>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74ED1E38-C8BB-23D7-F99D-69E37A7F53CD}"/>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3639BC1-C48D-7AF1-7C24-8BCE55148822}"/>
              </a:ext>
            </a:extLst>
          </p:cNvPr>
          <p:cNvSpPr/>
          <p:nvPr/>
        </p:nvSpPr>
        <p:spPr>
          <a:xfrm>
            <a:off x="181761"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err="1">
                <a:ea typeface="Calibri"/>
                <a:cs typeface="Calibri"/>
              </a:rPr>
              <a:t>ws</a:t>
            </a:r>
            <a:endParaRPr lang="en-GB"/>
          </a:p>
        </p:txBody>
      </p:sp>
      <p:sp>
        <p:nvSpPr>
          <p:cNvPr id="10" name="TextBox 9">
            <a:extLst>
              <a:ext uri="{FF2B5EF4-FFF2-40B4-BE49-F238E27FC236}">
                <a16:creationId xmlns:a16="http://schemas.microsoft.com/office/drawing/2014/main" id="{0A493E3B-2EB1-00A9-17B8-11F299C30936}"/>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7030A0"/>
                </a:solidFill>
                <a:latin typeface="Arial"/>
                <a:cs typeface="Arial"/>
              </a:rPr>
              <a:t>2024 PP Census</a:t>
            </a:r>
            <a:endParaRPr lang="en-GB" sz="3600" b="1">
              <a:solidFill>
                <a:srgbClr val="7030A0"/>
              </a:solidFill>
              <a:latin typeface="Arial" panose="020B0604020202020204" pitchFamily="34" charset="0"/>
              <a:cs typeface="Arial" panose="020B0604020202020204" pitchFamily="34" charset="0"/>
            </a:endParaRPr>
          </a:p>
        </p:txBody>
      </p:sp>
      <p:sp>
        <p:nvSpPr>
          <p:cNvPr id="3" name="Text Placeholder 5">
            <a:extLst>
              <a:ext uri="{FF2B5EF4-FFF2-40B4-BE49-F238E27FC236}">
                <a16:creationId xmlns:a16="http://schemas.microsoft.com/office/drawing/2014/main" id="{9DDBB517-75C0-B71D-D77A-D4D18F804866}"/>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buClr>
                <a:srgbClr val="425563"/>
              </a:buClr>
              <a:defRPr/>
            </a:pPr>
            <a:r>
              <a:rPr lang="en-GB">
                <a:solidFill>
                  <a:srgbClr val="6E51A0"/>
                </a:solidFill>
                <a:latin typeface="Arial" panose="020B0604020202020204"/>
                <a:ea typeface="+mn-ea"/>
                <a:cs typeface="+mn-cs"/>
              </a:rPr>
              <a:t>Demographic data</a:t>
            </a:r>
            <a:endParaRPr lang="en-US">
              <a:ea typeface="+mn-ea"/>
              <a:cs typeface="+mn-cs"/>
            </a:endParaRPr>
          </a:p>
        </p:txBody>
      </p:sp>
      <p:sp>
        <p:nvSpPr>
          <p:cNvPr id="2" name="TextBox 1">
            <a:extLst>
              <a:ext uri="{FF2B5EF4-FFF2-40B4-BE49-F238E27FC236}">
                <a16:creationId xmlns:a16="http://schemas.microsoft.com/office/drawing/2014/main" id="{607E187A-CED6-CDEE-5D4B-43E4318A74C7}"/>
              </a:ext>
            </a:extLst>
          </p:cNvPr>
          <p:cNvSpPr txBox="1"/>
          <p:nvPr/>
        </p:nvSpPr>
        <p:spPr>
          <a:xfrm>
            <a:off x="826394" y="2039154"/>
            <a:ext cx="10013323"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a:p>
            <a:pPr marL="285750" indent="-285750">
              <a:buFont typeface="Calibri"/>
              <a:buChar char="-"/>
            </a:pPr>
            <a:r>
              <a:rPr lang="en-GB">
                <a:ea typeface="Calibri"/>
                <a:cs typeface="Calibri"/>
              </a:rPr>
              <a:t>AR Cop</a:t>
            </a:r>
          </a:p>
          <a:p>
            <a:pPr marL="285750" indent="-285750">
              <a:buFont typeface="Calibri"/>
              <a:buChar char="-"/>
            </a:pPr>
            <a:r>
              <a:rPr lang="en-GB">
                <a:ea typeface="Calibri"/>
                <a:cs typeface="Calibri"/>
              </a:rPr>
              <a:t>EDI tool</a:t>
            </a:r>
          </a:p>
        </p:txBody>
      </p:sp>
      <p:pic>
        <p:nvPicPr>
          <p:cNvPr id="7" name="Picture 6">
            <a:extLst>
              <a:ext uri="{FF2B5EF4-FFF2-40B4-BE49-F238E27FC236}">
                <a16:creationId xmlns:a16="http://schemas.microsoft.com/office/drawing/2014/main" id="{3C204CDA-D030-EB75-8A8F-B54DB0E0FD22}"/>
              </a:ext>
            </a:extLst>
          </p:cNvPr>
          <p:cNvPicPr>
            <a:picLocks noChangeAspect="1"/>
          </p:cNvPicPr>
          <p:nvPr/>
        </p:nvPicPr>
        <p:blipFill>
          <a:blip r:embed="rId2"/>
          <a:stretch>
            <a:fillRect/>
          </a:stretch>
        </p:blipFill>
        <p:spPr>
          <a:xfrm>
            <a:off x="294465" y="561575"/>
            <a:ext cx="11603069" cy="5734850"/>
          </a:xfrm>
          <a:prstGeom prst="rect">
            <a:avLst/>
          </a:prstGeom>
        </p:spPr>
      </p:pic>
    </p:spTree>
    <p:extLst>
      <p:ext uri="{BB962C8B-B14F-4D97-AF65-F5344CB8AC3E}">
        <p14:creationId xmlns:p14="http://schemas.microsoft.com/office/powerpoint/2010/main" val="274481724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8701BA-BD8F-9AA7-66C4-643294F0B348}"/>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EFEFA776-7994-D565-43E8-FBB69E046C7A}"/>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6D5AE174-F1BA-AF59-943A-31A4DF75AD54}"/>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7E27F106-DB1D-AF54-0EA5-C8B78B6E73B3}"/>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93D68087-02E8-1355-010E-553254D7F7E1}"/>
              </a:ext>
            </a:extLst>
          </p:cNvPr>
          <p:cNvSpPr/>
          <p:nvPr/>
        </p:nvSpPr>
        <p:spPr>
          <a:xfrm>
            <a:off x="181761"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a:p>
        </p:txBody>
      </p:sp>
      <p:sp>
        <p:nvSpPr>
          <p:cNvPr id="10" name="TextBox 9">
            <a:extLst>
              <a:ext uri="{FF2B5EF4-FFF2-40B4-BE49-F238E27FC236}">
                <a16:creationId xmlns:a16="http://schemas.microsoft.com/office/drawing/2014/main" id="{0AF0B536-A703-6DCD-296D-9E0FDC58FB6E}"/>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7030A0"/>
                </a:solidFill>
                <a:latin typeface="Arial"/>
                <a:cs typeface="Arial"/>
              </a:rPr>
              <a:t>Header</a:t>
            </a:r>
            <a:endParaRPr lang="en-GB" sz="3600" b="1">
              <a:solidFill>
                <a:srgbClr val="7030A0"/>
              </a:solidFill>
              <a:latin typeface="Arial" panose="020B0604020202020204" pitchFamily="34" charset="0"/>
              <a:cs typeface="Arial" panose="020B0604020202020204" pitchFamily="34" charset="0"/>
            </a:endParaRPr>
          </a:p>
        </p:txBody>
      </p:sp>
      <p:sp>
        <p:nvSpPr>
          <p:cNvPr id="3" name="Text Placeholder 5">
            <a:extLst>
              <a:ext uri="{FF2B5EF4-FFF2-40B4-BE49-F238E27FC236}">
                <a16:creationId xmlns:a16="http://schemas.microsoft.com/office/drawing/2014/main" id="{EC684BAD-197E-5A4C-50E2-CC52EEC525DE}"/>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buClr>
                <a:srgbClr val="425563"/>
              </a:buClr>
              <a:defRPr/>
            </a:pPr>
            <a:r>
              <a:rPr lang="en-GB">
                <a:solidFill>
                  <a:srgbClr val="6E51A0"/>
                </a:solidFill>
                <a:latin typeface="Arial" panose="020B0604020202020204"/>
                <a:ea typeface="+mn-ea"/>
                <a:cs typeface="+mn-cs"/>
              </a:rPr>
              <a:t>sub-header</a:t>
            </a:r>
            <a:endParaRPr lang="en-US">
              <a:ea typeface="+mn-ea"/>
              <a:cs typeface="+mn-cs"/>
            </a:endParaRPr>
          </a:p>
        </p:txBody>
      </p:sp>
      <p:sp>
        <p:nvSpPr>
          <p:cNvPr id="2" name="TextBox 1">
            <a:extLst>
              <a:ext uri="{FF2B5EF4-FFF2-40B4-BE49-F238E27FC236}">
                <a16:creationId xmlns:a16="http://schemas.microsoft.com/office/drawing/2014/main" id="{291C4EBE-4D04-40E1-45DF-552A53FCF786}"/>
              </a:ext>
            </a:extLst>
          </p:cNvPr>
          <p:cNvSpPr txBox="1"/>
          <p:nvPr/>
        </p:nvSpPr>
        <p:spPr>
          <a:xfrm>
            <a:off x="826394" y="2039154"/>
            <a:ext cx="10013323"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p:txBody>
      </p:sp>
      <p:pic>
        <p:nvPicPr>
          <p:cNvPr id="7" name="Picture 6">
            <a:extLst>
              <a:ext uri="{FF2B5EF4-FFF2-40B4-BE49-F238E27FC236}">
                <a16:creationId xmlns:a16="http://schemas.microsoft.com/office/drawing/2014/main" id="{2A589BF1-7154-ABBD-3DA0-5C88FEE85F73}"/>
              </a:ext>
            </a:extLst>
          </p:cNvPr>
          <p:cNvPicPr>
            <a:picLocks noChangeAspect="1"/>
          </p:cNvPicPr>
          <p:nvPr/>
        </p:nvPicPr>
        <p:blipFill>
          <a:blip r:embed="rId2"/>
          <a:stretch>
            <a:fillRect/>
          </a:stretch>
        </p:blipFill>
        <p:spPr>
          <a:xfrm>
            <a:off x="175386" y="261495"/>
            <a:ext cx="11841227" cy="6335009"/>
          </a:xfrm>
          <a:prstGeom prst="rect">
            <a:avLst/>
          </a:prstGeom>
        </p:spPr>
      </p:pic>
    </p:spTree>
    <p:extLst>
      <p:ext uri="{BB962C8B-B14F-4D97-AF65-F5344CB8AC3E}">
        <p14:creationId xmlns:p14="http://schemas.microsoft.com/office/powerpoint/2010/main" val="203232191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7C9DA2-9B7C-82E2-7AB6-9EC0B51904C7}"/>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A252744E-1D36-C8A3-B1A8-B65D738B8273}"/>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C6609C28-0981-19EB-4A27-C48B66FFC808}"/>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1401C4C0-5EDC-2A7D-FE72-F811464D661F}"/>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6CE71DB-5780-9B6F-8EB0-CCBEB8687052}"/>
              </a:ext>
            </a:extLst>
          </p:cNvPr>
          <p:cNvSpPr/>
          <p:nvPr/>
        </p:nvSpPr>
        <p:spPr>
          <a:xfrm>
            <a:off x="181761"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err="1">
                <a:ea typeface="Calibri"/>
                <a:cs typeface="Calibri"/>
              </a:rPr>
              <a:t>ws</a:t>
            </a:r>
            <a:endParaRPr lang="en-GB"/>
          </a:p>
        </p:txBody>
      </p:sp>
      <p:sp>
        <p:nvSpPr>
          <p:cNvPr id="10" name="TextBox 9">
            <a:extLst>
              <a:ext uri="{FF2B5EF4-FFF2-40B4-BE49-F238E27FC236}">
                <a16:creationId xmlns:a16="http://schemas.microsoft.com/office/drawing/2014/main" id="{4C30C0AE-9BEB-1CB1-DE6F-013D36F644C9}"/>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7030A0"/>
                </a:solidFill>
                <a:latin typeface="Arial"/>
                <a:cs typeface="Arial"/>
              </a:rPr>
              <a:t>2024 PP Census</a:t>
            </a:r>
            <a:endParaRPr lang="en-GB" sz="3600" b="1">
              <a:solidFill>
                <a:srgbClr val="7030A0"/>
              </a:solidFill>
              <a:latin typeface="Arial" panose="020B0604020202020204" pitchFamily="34" charset="0"/>
              <a:cs typeface="Arial" panose="020B0604020202020204" pitchFamily="34" charset="0"/>
            </a:endParaRPr>
          </a:p>
        </p:txBody>
      </p:sp>
      <p:sp>
        <p:nvSpPr>
          <p:cNvPr id="3" name="Text Placeholder 5">
            <a:extLst>
              <a:ext uri="{FF2B5EF4-FFF2-40B4-BE49-F238E27FC236}">
                <a16:creationId xmlns:a16="http://schemas.microsoft.com/office/drawing/2014/main" id="{94518B68-BC21-9979-C617-615633C1CF3D}"/>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buClr>
                <a:srgbClr val="425563"/>
              </a:buClr>
              <a:defRPr/>
            </a:pPr>
            <a:r>
              <a:rPr lang="en-GB">
                <a:solidFill>
                  <a:srgbClr val="6E51A0"/>
                </a:solidFill>
                <a:latin typeface="Arial" panose="020B0604020202020204"/>
                <a:ea typeface="+mn-ea"/>
                <a:cs typeface="+mn-cs"/>
              </a:rPr>
              <a:t>Demographic data</a:t>
            </a:r>
            <a:endParaRPr lang="en-US">
              <a:ea typeface="+mn-ea"/>
              <a:cs typeface="+mn-cs"/>
            </a:endParaRPr>
          </a:p>
        </p:txBody>
      </p:sp>
      <p:sp>
        <p:nvSpPr>
          <p:cNvPr id="2" name="TextBox 1">
            <a:extLst>
              <a:ext uri="{FF2B5EF4-FFF2-40B4-BE49-F238E27FC236}">
                <a16:creationId xmlns:a16="http://schemas.microsoft.com/office/drawing/2014/main" id="{7EABFC58-CE43-2CDD-FD9C-E5898648ED7A}"/>
              </a:ext>
            </a:extLst>
          </p:cNvPr>
          <p:cNvSpPr txBox="1"/>
          <p:nvPr/>
        </p:nvSpPr>
        <p:spPr>
          <a:xfrm>
            <a:off x="826394" y="2039154"/>
            <a:ext cx="10013323"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p:txBody>
      </p:sp>
      <p:pic>
        <p:nvPicPr>
          <p:cNvPr id="7" name="Picture 6">
            <a:extLst>
              <a:ext uri="{FF2B5EF4-FFF2-40B4-BE49-F238E27FC236}">
                <a16:creationId xmlns:a16="http://schemas.microsoft.com/office/drawing/2014/main" id="{7925AD53-2901-411D-2A49-E94F0D163CDA}"/>
              </a:ext>
            </a:extLst>
          </p:cNvPr>
          <p:cNvPicPr>
            <a:picLocks noChangeAspect="1"/>
          </p:cNvPicPr>
          <p:nvPr/>
        </p:nvPicPr>
        <p:blipFill>
          <a:blip r:embed="rId2"/>
          <a:stretch>
            <a:fillRect/>
          </a:stretch>
        </p:blipFill>
        <p:spPr>
          <a:xfrm>
            <a:off x="246833" y="413916"/>
            <a:ext cx="11698333" cy="6030167"/>
          </a:xfrm>
          <a:prstGeom prst="rect">
            <a:avLst/>
          </a:prstGeom>
        </p:spPr>
      </p:pic>
    </p:spTree>
    <p:extLst>
      <p:ext uri="{BB962C8B-B14F-4D97-AF65-F5344CB8AC3E}">
        <p14:creationId xmlns:p14="http://schemas.microsoft.com/office/powerpoint/2010/main" val="2487584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34CE3EC-897C-2A71-3FAE-D4108A7D3174}"/>
              </a:ext>
            </a:extLst>
          </p:cNvPr>
          <p:cNvSpPr/>
          <p:nvPr/>
        </p:nvSpPr>
        <p:spPr>
          <a:xfrm>
            <a:off x="0" y="0"/>
            <a:ext cx="12192000" cy="685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Rounded Corners 3">
            <a:extLst>
              <a:ext uri="{FF2B5EF4-FFF2-40B4-BE49-F238E27FC236}">
                <a16:creationId xmlns:a16="http://schemas.microsoft.com/office/drawing/2014/main" id="{A34F1260-41AD-2DF6-31D9-02328B3E0F4F}"/>
              </a:ext>
            </a:extLst>
          </p:cNvPr>
          <p:cNvSpPr/>
          <p:nvPr/>
        </p:nvSpPr>
        <p:spPr>
          <a:xfrm>
            <a:off x="323851" y="363538"/>
            <a:ext cx="11582400" cy="4475161"/>
          </a:xfrm>
          <a:prstGeom prst="roundRect">
            <a:avLst>
              <a:gd name="adj" fmla="val 214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1">
            <a:extLst>
              <a:ext uri="{FF2B5EF4-FFF2-40B4-BE49-F238E27FC236}">
                <a16:creationId xmlns:a16="http://schemas.microsoft.com/office/drawing/2014/main" id="{A89566BF-2775-4741-6B73-0D0246489EF4}"/>
              </a:ext>
            </a:extLst>
          </p:cNvPr>
          <p:cNvSpPr>
            <a:spLocks noGrp="1"/>
          </p:cNvSpPr>
          <p:nvPr>
            <p:ph type="body" sz="quarter" idx="15"/>
          </p:nvPr>
        </p:nvSpPr>
        <p:spPr/>
        <p:txBody>
          <a:bodyPr/>
          <a:lstStyle/>
          <a:p>
            <a:r>
              <a:rPr lang="en-GB"/>
              <a:t>Widening Access to Trainee EMHP roles</a:t>
            </a:r>
          </a:p>
        </p:txBody>
      </p:sp>
      <p:pic>
        <p:nvPicPr>
          <p:cNvPr id="5" name="Picture 4" descr="A black and white sign with white text&#10;&#10;Description automatically generated">
            <a:extLst>
              <a:ext uri="{FF2B5EF4-FFF2-40B4-BE49-F238E27FC236}">
                <a16:creationId xmlns:a16="http://schemas.microsoft.com/office/drawing/2014/main" id="{2D16F068-5FF4-5BB6-FB1F-B784B57D77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4998" y="582614"/>
            <a:ext cx="1281227" cy="608012"/>
          </a:xfrm>
          <a:prstGeom prst="rect">
            <a:avLst/>
          </a:prstGeom>
        </p:spPr>
      </p:pic>
      <p:sp>
        <p:nvSpPr>
          <p:cNvPr id="6" name="TextBox 5">
            <a:extLst>
              <a:ext uri="{FF2B5EF4-FFF2-40B4-BE49-F238E27FC236}">
                <a16:creationId xmlns:a16="http://schemas.microsoft.com/office/drawing/2014/main" id="{215B3D41-056C-8391-0CCD-A34707A358E5}"/>
              </a:ext>
            </a:extLst>
          </p:cNvPr>
          <p:cNvSpPr txBox="1"/>
          <p:nvPr/>
        </p:nvSpPr>
        <p:spPr>
          <a:xfrm>
            <a:off x="638175" y="5165724"/>
            <a:ext cx="4653153" cy="338554"/>
          </a:xfrm>
          <a:prstGeom prst="rect">
            <a:avLst/>
          </a:prstGeom>
          <a:noFill/>
        </p:spPr>
        <p:txBody>
          <a:bodyPr wrap="square" rtlCol="0">
            <a:spAutoFit/>
          </a:bodyPr>
          <a:lstStyle/>
          <a:p>
            <a:r>
              <a:rPr lang="en-GB" sz="1600" b="1">
                <a:solidFill>
                  <a:schemeClr val="bg1"/>
                </a:solidFill>
              </a:rPr>
              <a:t>Caroline Browne, EMHP Programme Lead, PTTC</a:t>
            </a:r>
          </a:p>
        </p:txBody>
      </p:sp>
      <p:sp>
        <p:nvSpPr>
          <p:cNvPr id="7" name="TextBox 6">
            <a:extLst>
              <a:ext uri="{FF2B5EF4-FFF2-40B4-BE49-F238E27FC236}">
                <a16:creationId xmlns:a16="http://schemas.microsoft.com/office/drawing/2014/main" id="{37602269-1B82-DBB5-D0C0-8DB7062E2372}"/>
              </a:ext>
            </a:extLst>
          </p:cNvPr>
          <p:cNvSpPr txBox="1"/>
          <p:nvPr/>
        </p:nvSpPr>
        <p:spPr>
          <a:xfrm>
            <a:off x="638175" y="5679072"/>
            <a:ext cx="3337180" cy="338554"/>
          </a:xfrm>
          <a:prstGeom prst="rect">
            <a:avLst/>
          </a:prstGeom>
          <a:noFill/>
        </p:spPr>
        <p:txBody>
          <a:bodyPr wrap="square" rtlCol="0">
            <a:spAutoFit/>
          </a:bodyPr>
          <a:lstStyle/>
          <a:p>
            <a:r>
              <a:rPr lang="en-GB" sz="1600">
                <a:solidFill>
                  <a:schemeClr val="bg1"/>
                </a:solidFill>
              </a:rPr>
              <a:t>08/07/25</a:t>
            </a:r>
          </a:p>
        </p:txBody>
      </p:sp>
      <p:sp>
        <p:nvSpPr>
          <p:cNvPr id="8" name="Rectangle: Rounded Corners 7">
            <a:extLst>
              <a:ext uri="{FF2B5EF4-FFF2-40B4-BE49-F238E27FC236}">
                <a16:creationId xmlns:a16="http://schemas.microsoft.com/office/drawing/2014/main" id="{10F47D5D-9654-F48C-1EF1-3E3BAD586541}"/>
              </a:ext>
            </a:extLst>
          </p:cNvPr>
          <p:cNvSpPr/>
          <p:nvPr/>
        </p:nvSpPr>
        <p:spPr>
          <a:xfrm>
            <a:off x="10039351" y="6045199"/>
            <a:ext cx="1866900" cy="381000"/>
          </a:xfrm>
          <a:prstGeom prst="roundRect">
            <a:avLst>
              <a:gd name="adj" fmla="val 50000"/>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bg1"/>
                </a:solidFill>
              </a:rPr>
              <a:t>Improving Lives</a:t>
            </a:r>
          </a:p>
        </p:txBody>
      </p:sp>
    </p:spTree>
    <p:extLst>
      <p:ext uri="{BB962C8B-B14F-4D97-AF65-F5344CB8AC3E}">
        <p14:creationId xmlns:p14="http://schemas.microsoft.com/office/powerpoint/2010/main" val="264805765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0391E9-A60B-7208-3D6E-996413C853F5}"/>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1651EF96-35FF-55D2-2E2B-5A9CAF841B05}"/>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8C14F45B-8E43-853C-8E0A-13BE8F472C55}"/>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722B2939-22C0-A766-82BF-BD1E8059F42D}"/>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05F61054-892C-E834-3176-1AF573984824}"/>
              </a:ext>
            </a:extLst>
          </p:cNvPr>
          <p:cNvSpPr/>
          <p:nvPr/>
        </p:nvSpPr>
        <p:spPr>
          <a:xfrm>
            <a:off x="181761"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err="1">
                <a:ea typeface="Calibri"/>
                <a:cs typeface="Calibri"/>
              </a:rPr>
              <a:t>ws</a:t>
            </a:r>
            <a:endParaRPr lang="en-GB"/>
          </a:p>
        </p:txBody>
      </p:sp>
      <p:sp>
        <p:nvSpPr>
          <p:cNvPr id="3" name="Text Placeholder 5">
            <a:extLst>
              <a:ext uri="{FF2B5EF4-FFF2-40B4-BE49-F238E27FC236}">
                <a16:creationId xmlns:a16="http://schemas.microsoft.com/office/drawing/2014/main" id="{1985D415-EAA2-C840-3DAA-F234E7AE50D5}"/>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buClr>
                <a:srgbClr val="425563"/>
              </a:buClr>
              <a:defRPr/>
            </a:pPr>
            <a:endParaRPr lang="en-US">
              <a:ea typeface="+mn-ea"/>
              <a:cs typeface="+mn-cs"/>
            </a:endParaRPr>
          </a:p>
        </p:txBody>
      </p:sp>
      <p:sp>
        <p:nvSpPr>
          <p:cNvPr id="2" name="TextBox 1">
            <a:extLst>
              <a:ext uri="{FF2B5EF4-FFF2-40B4-BE49-F238E27FC236}">
                <a16:creationId xmlns:a16="http://schemas.microsoft.com/office/drawing/2014/main" id="{2BE4B97C-EA82-D764-B3B1-C3883D285CFA}"/>
              </a:ext>
            </a:extLst>
          </p:cNvPr>
          <p:cNvSpPr txBox="1"/>
          <p:nvPr/>
        </p:nvSpPr>
        <p:spPr>
          <a:xfrm>
            <a:off x="826394" y="2039154"/>
            <a:ext cx="1001332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p:txBody>
      </p:sp>
      <p:pic>
        <p:nvPicPr>
          <p:cNvPr id="7" name="Picture 6">
            <a:extLst>
              <a:ext uri="{FF2B5EF4-FFF2-40B4-BE49-F238E27FC236}">
                <a16:creationId xmlns:a16="http://schemas.microsoft.com/office/drawing/2014/main" id="{A93B99E1-0D8E-4A23-25F1-D175A8044392}"/>
              </a:ext>
            </a:extLst>
          </p:cNvPr>
          <p:cNvPicPr>
            <a:picLocks noChangeAspect="1"/>
          </p:cNvPicPr>
          <p:nvPr/>
        </p:nvPicPr>
        <p:blipFill>
          <a:blip r:embed="rId2"/>
          <a:stretch>
            <a:fillRect/>
          </a:stretch>
        </p:blipFill>
        <p:spPr>
          <a:xfrm>
            <a:off x="280851" y="365125"/>
            <a:ext cx="6973273" cy="1019317"/>
          </a:xfrm>
          <a:prstGeom prst="rect">
            <a:avLst/>
          </a:prstGeom>
        </p:spPr>
      </p:pic>
      <p:pic>
        <p:nvPicPr>
          <p:cNvPr id="12" name="Picture 11">
            <a:extLst>
              <a:ext uri="{FF2B5EF4-FFF2-40B4-BE49-F238E27FC236}">
                <a16:creationId xmlns:a16="http://schemas.microsoft.com/office/drawing/2014/main" id="{D459F8B8-E672-6C6E-C7CA-4ECCAFD6F962}"/>
              </a:ext>
            </a:extLst>
          </p:cNvPr>
          <p:cNvPicPr>
            <a:picLocks noChangeAspect="1"/>
          </p:cNvPicPr>
          <p:nvPr/>
        </p:nvPicPr>
        <p:blipFill>
          <a:blip r:embed="rId3"/>
          <a:stretch>
            <a:fillRect/>
          </a:stretch>
        </p:blipFill>
        <p:spPr>
          <a:xfrm>
            <a:off x="382606" y="1384442"/>
            <a:ext cx="5450449" cy="5061132"/>
          </a:xfrm>
          <a:prstGeom prst="rect">
            <a:avLst/>
          </a:prstGeom>
        </p:spPr>
      </p:pic>
      <p:pic>
        <p:nvPicPr>
          <p:cNvPr id="14" name="Picture 13">
            <a:extLst>
              <a:ext uri="{FF2B5EF4-FFF2-40B4-BE49-F238E27FC236}">
                <a16:creationId xmlns:a16="http://schemas.microsoft.com/office/drawing/2014/main" id="{AD9611F1-AA4B-35DB-2673-C7E680521111}"/>
              </a:ext>
            </a:extLst>
          </p:cNvPr>
          <p:cNvPicPr>
            <a:picLocks noChangeAspect="1"/>
          </p:cNvPicPr>
          <p:nvPr/>
        </p:nvPicPr>
        <p:blipFill>
          <a:blip r:embed="rId4"/>
          <a:stretch>
            <a:fillRect/>
          </a:stretch>
        </p:blipFill>
        <p:spPr>
          <a:xfrm>
            <a:off x="6033900" y="1384441"/>
            <a:ext cx="5901531" cy="5108433"/>
          </a:xfrm>
          <a:prstGeom prst="rect">
            <a:avLst/>
          </a:prstGeom>
        </p:spPr>
      </p:pic>
    </p:spTree>
    <p:extLst>
      <p:ext uri="{BB962C8B-B14F-4D97-AF65-F5344CB8AC3E}">
        <p14:creationId xmlns:p14="http://schemas.microsoft.com/office/powerpoint/2010/main" val="347092313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3B9581-E84F-A638-BBE1-1843F7B62F87}"/>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AE7F092F-2010-2586-A4F3-F0D27B9C07A0}"/>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BD9D2EE3-4BF5-74C3-253F-BD650D5D1DAE}"/>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945BFCB5-61F6-8CCE-7012-79C4E58ACCAA}"/>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E279EBC3-4CD5-7D10-8D22-DBB38D5C4E7C}"/>
              </a:ext>
            </a:extLst>
          </p:cNvPr>
          <p:cNvSpPr/>
          <p:nvPr/>
        </p:nvSpPr>
        <p:spPr>
          <a:xfrm>
            <a:off x="181761"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err="1">
                <a:ea typeface="Calibri"/>
                <a:cs typeface="Calibri"/>
              </a:rPr>
              <a:t>ws</a:t>
            </a:r>
            <a:endParaRPr lang="en-GB"/>
          </a:p>
        </p:txBody>
      </p:sp>
      <p:sp>
        <p:nvSpPr>
          <p:cNvPr id="3" name="Text Placeholder 5">
            <a:extLst>
              <a:ext uri="{FF2B5EF4-FFF2-40B4-BE49-F238E27FC236}">
                <a16:creationId xmlns:a16="http://schemas.microsoft.com/office/drawing/2014/main" id="{E7B7B6E0-9D04-FA4D-0686-3750A8B2733C}"/>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buClr>
                <a:srgbClr val="425563"/>
              </a:buClr>
              <a:defRPr/>
            </a:pPr>
            <a:endParaRPr lang="en-US">
              <a:ea typeface="+mn-ea"/>
              <a:cs typeface="+mn-cs"/>
            </a:endParaRPr>
          </a:p>
        </p:txBody>
      </p:sp>
      <p:sp>
        <p:nvSpPr>
          <p:cNvPr id="2" name="TextBox 1">
            <a:extLst>
              <a:ext uri="{FF2B5EF4-FFF2-40B4-BE49-F238E27FC236}">
                <a16:creationId xmlns:a16="http://schemas.microsoft.com/office/drawing/2014/main" id="{B8EC773A-E26A-B471-DE97-743D4753AACD}"/>
              </a:ext>
            </a:extLst>
          </p:cNvPr>
          <p:cNvSpPr txBox="1"/>
          <p:nvPr/>
        </p:nvSpPr>
        <p:spPr>
          <a:xfrm>
            <a:off x="826394" y="2039154"/>
            <a:ext cx="1001332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p:txBody>
      </p:sp>
      <p:pic>
        <p:nvPicPr>
          <p:cNvPr id="7" name="Picture 6">
            <a:extLst>
              <a:ext uri="{FF2B5EF4-FFF2-40B4-BE49-F238E27FC236}">
                <a16:creationId xmlns:a16="http://schemas.microsoft.com/office/drawing/2014/main" id="{8D2BB174-E297-9FAD-7326-431F07B52CE3}"/>
              </a:ext>
            </a:extLst>
          </p:cNvPr>
          <p:cNvPicPr>
            <a:picLocks noChangeAspect="1"/>
          </p:cNvPicPr>
          <p:nvPr/>
        </p:nvPicPr>
        <p:blipFill>
          <a:blip r:embed="rId2"/>
          <a:stretch>
            <a:fillRect/>
          </a:stretch>
        </p:blipFill>
        <p:spPr>
          <a:xfrm>
            <a:off x="280851" y="365125"/>
            <a:ext cx="6973273" cy="1019317"/>
          </a:xfrm>
          <a:prstGeom prst="rect">
            <a:avLst/>
          </a:prstGeom>
        </p:spPr>
      </p:pic>
      <p:pic>
        <p:nvPicPr>
          <p:cNvPr id="10" name="Picture 9">
            <a:extLst>
              <a:ext uri="{FF2B5EF4-FFF2-40B4-BE49-F238E27FC236}">
                <a16:creationId xmlns:a16="http://schemas.microsoft.com/office/drawing/2014/main" id="{50C6F6EC-520F-B5A8-A23D-5AF9A0EB87F1}"/>
              </a:ext>
            </a:extLst>
          </p:cNvPr>
          <p:cNvPicPr>
            <a:picLocks noChangeAspect="1"/>
          </p:cNvPicPr>
          <p:nvPr/>
        </p:nvPicPr>
        <p:blipFill>
          <a:blip r:embed="rId3"/>
          <a:stretch>
            <a:fillRect/>
          </a:stretch>
        </p:blipFill>
        <p:spPr>
          <a:xfrm>
            <a:off x="644632" y="1425958"/>
            <a:ext cx="10048240" cy="4711706"/>
          </a:xfrm>
          <a:prstGeom prst="rect">
            <a:avLst/>
          </a:prstGeom>
        </p:spPr>
      </p:pic>
    </p:spTree>
    <p:extLst>
      <p:ext uri="{BB962C8B-B14F-4D97-AF65-F5344CB8AC3E}">
        <p14:creationId xmlns:p14="http://schemas.microsoft.com/office/powerpoint/2010/main" val="162536174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189749-E815-89F9-B9F6-FB32714FBEA9}"/>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0CA95ABD-7DC8-DE32-E4EB-60F005168AAD}"/>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0724C9FF-C304-0900-F810-5E34C214CE7D}"/>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5179E6B1-8DE0-022A-465F-7D89AC757C7B}"/>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56CD2CD7-62DB-A894-F74F-099B48F6C54E}"/>
              </a:ext>
            </a:extLst>
          </p:cNvPr>
          <p:cNvSpPr/>
          <p:nvPr/>
        </p:nvSpPr>
        <p:spPr>
          <a:xfrm>
            <a:off x="181761"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a:p>
        </p:txBody>
      </p:sp>
      <p:sp>
        <p:nvSpPr>
          <p:cNvPr id="10" name="TextBox 9">
            <a:extLst>
              <a:ext uri="{FF2B5EF4-FFF2-40B4-BE49-F238E27FC236}">
                <a16:creationId xmlns:a16="http://schemas.microsoft.com/office/drawing/2014/main" id="{E69A6C86-D2F9-AADE-CC99-1D55851FC374}"/>
              </a:ext>
            </a:extLst>
          </p:cNvPr>
          <p:cNvSpPr txBox="1"/>
          <p:nvPr/>
        </p:nvSpPr>
        <p:spPr>
          <a:xfrm>
            <a:off x="4016892" y="2479290"/>
            <a:ext cx="10920549" cy="646331"/>
          </a:xfrm>
          <a:prstGeom prst="rect">
            <a:avLst/>
          </a:prstGeom>
          <a:noFill/>
        </p:spPr>
        <p:txBody>
          <a:bodyPr wrap="square" lIns="91440" tIns="45720" rIns="91440" bIns="45720" rtlCol="0" anchor="t">
            <a:spAutoFit/>
          </a:bodyPr>
          <a:lstStyle/>
          <a:p>
            <a:r>
              <a:rPr lang="en-GB" sz="3600" b="1">
                <a:solidFill>
                  <a:srgbClr val="7030A0"/>
                </a:solidFill>
                <a:latin typeface="Arial"/>
                <a:cs typeface="Arial"/>
              </a:rPr>
              <a:t>PP Ambassadors</a:t>
            </a:r>
            <a:endParaRPr lang="en-GB" sz="3600" b="1">
              <a:solidFill>
                <a:srgbClr val="7030A0"/>
              </a:solidFill>
              <a:latin typeface="Arial" panose="020B0604020202020204" pitchFamily="34" charset="0"/>
              <a:cs typeface="Arial" panose="020B0604020202020204" pitchFamily="34" charset="0"/>
            </a:endParaRPr>
          </a:p>
        </p:txBody>
      </p:sp>
      <p:sp>
        <p:nvSpPr>
          <p:cNvPr id="3" name="Text Placeholder 5">
            <a:extLst>
              <a:ext uri="{FF2B5EF4-FFF2-40B4-BE49-F238E27FC236}">
                <a16:creationId xmlns:a16="http://schemas.microsoft.com/office/drawing/2014/main" id="{25FDC623-4C96-E9B2-915A-DC9AAE2C6EB9}"/>
              </a:ext>
            </a:extLst>
          </p:cNvPr>
          <p:cNvSpPr txBox="1">
            <a:spLocks/>
          </p:cNvSpPr>
          <p:nvPr/>
        </p:nvSpPr>
        <p:spPr>
          <a:xfrm>
            <a:off x="4268651" y="3154453"/>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buClr>
                <a:srgbClr val="425563"/>
              </a:buClr>
              <a:defRPr/>
            </a:pPr>
            <a:endParaRPr lang="en-US">
              <a:ea typeface="+mn-ea"/>
              <a:cs typeface="+mn-cs"/>
            </a:endParaRPr>
          </a:p>
        </p:txBody>
      </p:sp>
    </p:spTree>
    <p:extLst>
      <p:ext uri="{BB962C8B-B14F-4D97-AF65-F5344CB8AC3E}">
        <p14:creationId xmlns:p14="http://schemas.microsoft.com/office/powerpoint/2010/main" val="274381459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BF7FE1-27FE-E30D-E989-AED2B6C3380D}"/>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DD777C7A-B698-3FCB-338D-08B3C0C897E3}"/>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35BA4938-AA83-147E-78C5-4E0DDC63397E}"/>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69DB47F0-C2D7-A472-6B78-83A71569531A}"/>
              </a:ext>
            </a:extLst>
          </p:cNvPr>
          <p:cNvSpPr/>
          <p:nvPr/>
        </p:nvSpPr>
        <p:spPr>
          <a:xfrm>
            <a:off x="-1"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07E6FB2C-55EC-CFA3-1F60-658F27802DAF}"/>
              </a:ext>
            </a:extLst>
          </p:cNvPr>
          <p:cNvSpPr/>
          <p:nvPr/>
        </p:nvSpPr>
        <p:spPr>
          <a:xfrm>
            <a:off x="181760"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a:p>
        </p:txBody>
      </p:sp>
      <p:sp>
        <p:nvSpPr>
          <p:cNvPr id="10" name="TextBox 9">
            <a:extLst>
              <a:ext uri="{FF2B5EF4-FFF2-40B4-BE49-F238E27FC236}">
                <a16:creationId xmlns:a16="http://schemas.microsoft.com/office/drawing/2014/main" id="{8149B61E-DE85-7344-3271-A6C4062E5275}"/>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7030A0"/>
                </a:solidFill>
                <a:latin typeface="Arial"/>
                <a:cs typeface="Arial"/>
              </a:rPr>
              <a:t>PP Strapline</a:t>
            </a:r>
            <a:endParaRPr lang="en-GB" sz="3600" b="1">
              <a:solidFill>
                <a:srgbClr val="7030A0"/>
              </a:solidFill>
              <a:latin typeface="Arial" panose="020B0604020202020204" pitchFamily="34" charset="0"/>
              <a:cs typeface="Arial" panose="020B0604020202020204" pitchFamily="34" charset="0"/>
            </a:endParaRPr>
          </a:p>
        </p:txBody>
      </p:sp>
      <p:sp>
        <p:nvSpPr>
          <p:cNvPr id="3" name="Text Placeholder 5">
            <a:extLst>
              <a:ext uri="{FF2B5EF4-FFF2-40B4-BE49-F238E27FC236}">
                <a16:creationId xmlns:a16="http://schemas.microsoft.com/office/drawing/2014/main" id="{4F2CF375-9D5B-1771-7755-418261376886}"/>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buClr>
                <a:srgbClr val="425563"/>
              </a:buClr>
              <a:defRPr/>
            </a:pPr>
            <a:r>
              <a:rPr lang="en-GB">
                <a:solidFill>
                  <a:srgbClr val="6E51A0"/>
                </a:solidFill>
                <a:latin typeface="Arial" panose="020B0604020202020204"/>
                <a:ea typeface="+mn-ea"/>
                <a:cs typeface="+mn-cs"/>
              </a:rPr>
              <a:t>PPN NW Conference 2024</a:t>
            </a:r>
            <a:endParaRPr lang="en-US">
              <a:ea typeface="+mn-ea"/>
              <a:cs typeface="+mn-cs"/>
            </a:endParaRPr>
          </a:p>
        </p:txBody>
      </p:sp>
      <p:sp>
        <p:nvSpPr>
          <p:cNvPr id="2" name="TextBox 1">
            <a:extLst>
              <a:ext uri="{FF2B5EF4-FFF2-40B4-BE49-F238E27FC236}">
                <a16:creationId xmlns:a16="http://schemas.microsoft.com/office/drawing/2014/main" id="{74AD96F2-F092-379B-7342-74235FE285E5}"/>
              </a:ext>
            </a:extLst>
          </p:cNvPr>
          <p:cNvSpPr txBox="1"/>
          <p:nvPr/>
        </p:nvSpPr>
        <p:spPr>
          <a:xfrm>
            <a:off x="2087796" y="5216350"/>
            <a:ext cx="10013323"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a:p>
            <a:endParaRPr lang="en-GB">
              <a:ea typeface="Calibri"/>
              <a:cs typeface="Calibri"/>
            </a:endParaRPr>
          </a:p>
        </p:txBody>
      </p:sp>
      <p:sp>
        <p:nvSpPr>
          <p:cNvPr id="7" name="Rectangle 2">
            <a:extLst>
              <a:ext uri="{FF2B5EF4-FFF2-40B4-BE49-F238E27FC236}">
                <a16:creationId xmlns:a16="http://schemas.microsoft.com/office/drawing/2014/main" id="{CE7DD2D9-BC0A-EADC-7A91-32FF5EDB7974}"/>
              </a:ext>
            </a:extLst>
          </p:cNvPr>
          <p:cNvSpPr>
            <a:spLocks noChangeArrowheads="1"/>
          </p:cNvSpPr>
          <p:nvPr/>
        </p:nvSpPr>
        <p:spPr bwMode="auto">
          <a:xfrm>
            <a:off x="2463716" y="2684870"/>
            <a:ext cx="705032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1" u="none" strike="noStrike" cap="none" normalizeH="0" baseline="0">
                <a:ln>
                  <a:noFill/>
                </a:ln>
                <a:solidFill>
                  <a:schemeClr val="tx1"/>
                </a:solidFill>
                <a:effectLst/>
                <a:latin typeface="Arial" panose="020B0604020202020204" pitchFamily="34" charset="0"/>
                <a:cs typeface="Arial" panose="020B0604020202020204" pitchFamily="34" charset="0"/>
              </a:rPr>
              <a:t>Listening and talking with you to help make sense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1" u="none" strike="noStrike" cap="none" normalizeH="0" baseline="0">
                <a:ln>
                  <a:noFill/>
                </a:ln>
                <a:solidFill>
                  <a:schemeClr val="tx1"/>
                </a:solidFill>
                <a:effectLst/>
                <a:latin typeface="Arial" panose="020B0604020202020204" pitchFamily="34" charset="0"/>
                <a:cs typeface="Arial" panose="020B0604020202020204" pitchFamily="34" charset="0"/>
              </a:rPr>
              <a:t>of what you are going through and to feel better</a:t>
            </a:r>
            <a:endParaRPr kumimoji="0" lang="en-US" altLang="en-US" sz="2400" b="0" i="1"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664049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145DFB-EF82-AF83-7C26-8A80CA2D0BD6}"/>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3D6D0761-BA33-10E4-4FCC-FD4D91C49F83}"/>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B112368C-2B47-F1F5-7930-E7FCDD75BDF0}"/>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7D4C549F-113D-4D1B-4F63-C85B4C82BCD8}"/>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1F63B6D-6005-DF36-C640-8080BA6AA164}"/>
              </a:ext>
            </a:extLst>
          </p:cNvPr>
          <p:cNvSpPr/>
          <p:nvPr/>
        </p:nvSpPr>
        <p:spPr>
          <a:xfrm>
            <a:off x="181761"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a:p>
        </p:txBody>
      </p:sp>
      <p:sp>
        <p:nvSpPr>
          <p:cNvPr id="10" name="TextBox 9">
            <a:extLst>
              <a:ext uri="{FF2B5EF4-FFF2-40B4-BE49-F238E27FC236}">
                <a16:creationId xmlns:a16="http://schemas.microsoft.com/office/drawing/2014/main" id="{B1A7D683-3479-A48E-FD01-3B62FC4D7F60}"/>
              </a:ext>
            </a:extLst>
          </p:cNvPr>
          <p:cNvSpPr txBox="1"/>
          <p:nvPr/>
        </p:nvSpPr>
        <p:spPr>
          <a:xfrm>
            <a:off x="4016892" y="2479290"/>
            <a:ext cx="10920549" cy="646331"/>
          </a:xfrm>
          <a:prstGeom prst="rect">
            <a:avLst/>
          </a:prstGeom>
          <a:noFill/>
        </p:spPr>
        <p:txBody>
          <a:bodyPr wrap="square" lIns="91440" tIns="45720" rIns="91440" bIns="45720" rtlCol="0" anchor="t">
            <a:spAutoFit/>
          </a:bodyPr>
          <a:lstStyle/>
          <a:p>
            <a:r>
              <a:rPr lang="en-GB" sz="3600" b="1">
                <a:solidFill>
                  <a:srgbClr val="7030A0"/>
                </a:solidFill>
                <a:latin typeface="Arial" panose="020B0604020202020204" pitchFamily="34" charset="0"/>
                <a:cs typeface="Arial" panose="020B0604020202020204" pitchFamily="34" charset="0"/>
              </a:rPr>
              <a:t>Additional Work</a:t>
            </a:r>
          </a:p>
        </p:txBody>
      </p:sp>
      <p:sp>
        <p:nvSpPr>
          <p:cNvPr id="3" name="Text Placeholder 5">
            <a:extLst>
              <a:ext uri="{FF2B5EF4-FFF2-40B4-BE49-F238E27FC236}">
                <a16:creationId xmlns:a16="http://schemas.microsoft.com/office/drawing/2014/main" id="{FF246227-0096-0D51-D6E2-74EE927D4265}"/>
              </a:ext>
            </a:extLst>
          </p:cNvPr>
          <p:cNvSpPr txBox="1">
            <a:spLocks/>
          </p:cNvSpPr>
          <p:nvPr/>
        </p:nvSpPr>
        <p:spPr>
          <a:xfrm>
            <a:off x="4268651" y="3154453"/>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buClr>
                <a:srgbClr val="425563"/>
              </a:buClr>
              <a:defRPr/>
            </a:pPr>
            <a:endParaRPr lang="en-US">
              <a:ea typeface="+mn-ea"/>
              <a:cs typeface="+mn-cs"/>
            </a:endParaRPr>
          </a:p>
        </p:txBody>
      </p:sp>
    </p:spTree>
    <p:extLst>
      <p:ext uri="{BB962C8B-B14F-4D97-AF65-F5344CB8AC3E}">
        <p14:creationId xmlns:p14="http://schemas.microsoft.com/office/powerpoint/2010/main" val="377171639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E87380-3B6F-C4E6-ADAF-0EC622658FA7}"/>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3BB9F095-AFEA-020B-B181-3EE59C159E3A}"/>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020B37B3-815E-E415-8CB2-DFCCED5A3E22}"/>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4EDC9AFB-526E-F76C-BA14-999D0996D3C0}"/>
              </a:ext>
            </a:extLst>
          </p:cNvPr>
          <p:cNvSpPr/>
          <p:nvPr/>
        </p:nvSpPr>
        <p:spPr>
          <a:xfrm>
            <a:off x="-1"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9BA1419-38E9-4123-1B34-2CF2A75CE377}"/>
              </a:ext>
            </a:extLst>
          </p:cNvPr>
          <p:cNvSpPr/>
          <p:nvPr/>
        </p:nvSpPr>
        <p:spPr>
          <a:xfrm>
            <a:off x="181760"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a:p>
        </p:txBody>
      </p:sp>
      <p:sp>
        <p:nvSpPr>
          <p:cNvPr id="10" name="TextBox 9">
            <a:extLst>
              <a:ext uri="{FF2B5EF4-FFF2-40B4-BE49-F238E27FC236}">
                <a16:creationId xmlns:a16="http://schemas.microsoft.com/office/drawing/2014/main" id="{269AE795-95E4-59EA-F3B3-E6516D0ED809}"/>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7030A0"/>
                </a:solidFill>
                <a:latin typeface="Arial"/>
                <a:cs typeface="Arial"/>
              </a:rPr>
              <a:t>PP Ambassadors</a:t>
            </a:r>
            <a:endParaRPr lang="en-GB" sz="3600" b="1">
              <a:solidFill>
                <a:srgbClr val="7030A0"/>
              </a:solidFill>
              <a:latin typeface="Arial" panose="020B0604020202020204" pitchFamily="34" charset="0"/>
              <a:cs typeface="Arial" panose="020B0604020202020204" pitchFamily="34" charset="0"/>
            </a:endParaRPr>
          </a:p>
        </p:txBody>
      </p:sp>
      <p:sp>
        <p:nvSpPr>
          <p:cNvPr id="3" name="Text Placeholder 5">
            <a:extLst>
              <a:ext uri="{FF2B5EF4-FFF2-40B4-BE49-F238E27FC236}">
                <a16:creationId xmlns:a16="http://schemas.microsoft.com/office/drawing/2014/main" id="{33D8E26F-98E7-5883-FE9B-D98579A85358}"/>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buClr>
                <a:srgbClr val="425563"/>
              </a:buClr>
              <a:defRPr/>
            </a:pPr>
            <a:r>
              <a:rPr lang="en-GB">
                <a:solidFill>
                  <a:srgbClr val="6E51A0"/>
                </a:solidFill>
                <a:latin typeface="Arial" panose="020B0604020202020204"/>
                <a:ea typeface="+mn-ea"/>
                <a:cs typeface="+mn-cs"/>
              </a:rPr>
              <a:t>PPN NW Conference 2024</a:t>
            </a:r>
            <a:endParaRPr lang="en-US">
              <a:ea typeface="+mn-ea"/>
              <a:cs typeface="+mn-cs"/>
            </a:endParaRPr>
          </a:p>
        </p:txBody>
      </p:sp>
      <p:sp>
        <p:nvSpPr>
          <p:cNvPr id="2" name="TextBox 1">
            <a:extLst>
              <a:ext uri="{FF2B5EF4-FFF2-40B4-BE49-F238E27FC236}">
                <a16:creationId xmlns:a16="http://schemas.microsoft.com/office/drawing/2014/main" id="{01EF3FA7-DABA-90DA-E761-180A707E5DAA}"/>
              </a:ext>
            </a:extLst>
          </p:cNvPr>
          <p:cNvSpPr txBox="1"/>
          <p:nvPr/>
        </p:nvSpPr>
        <p:spPr>
          <a:xfrm>
            <a:off x="2087796" y="5216350"/>
            <a:ext cx="10013323"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a:p>
            <a:endParaRPr lang="en-GB">
              <a:ea typeface="Calibri"/>
              <a:cs typeface="Calibri"/>
            </a:endParaRPr>
          </a:p>
        </p:txBody>
      </p:sp>
      <p:pic>
        <p:nvPicPr>
          <p:cNvPr id="11" name="Picture 10">
            <a:extLst>
              <a:ext uri="{FF2B5EF4-FFF2-40B4-BE49-F238E27FC236}">
                <a16:creationId xmlns:a16="http://schemas.microsoft.com/office/drawing/2014/main" id="{3213970A-8C67-FCE9-41B8-F720B1BBB9A9}"/>
              </a:ext>
            </a:extLst>
          </p:cNvPr>
          <p:cNvPicPr>
            <a:picLocks noChangeAspect="1"/>
          </p:cNvPicPr>
          <p:nvPr/>
        </p:nvPicPr>
        <p:blipFill>
          <a:blip r:embed="rId2"/>
          <a:stretch>
            <a:fillRect/>
          </a:stretch>
        </p:blipFill>
        <p:spPr>
          <a:xfrm>
            <a:off x="3759251" y="2129654"/>
            <a:ext cx="3820058" cy="3715268"/>
          </a:xfrm>
          <a:prstGeom prst="rect">
            <a:avLst/>
          </a:prstGeom>
        </p:spPr>
      </p:pic>
    </p:spTree>
    <p:extLst>
      <p:ext uri="{BB962C8B-B14F-4D97-AF65-F5344CB8AC3E}">
        <p14:creationId xmlns:p14="http://schemas.microsoft.com/office/powerpoint/2010/main" val="356100800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F8503C-EA39-F933-C7BF-7065C77EA137}"/>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C89F9628-B9B1-1D66-3436-3FE75F6422C9}"/>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9A522ADE-B50A-F261-CD87-6E6121AB11F7}"/>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C5529317-DF04-BA5C-3889-E13FEE915245}"/>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0DFB0AF7-659F-701C-55C1-1687388AC6C9}"/>
              </a:ext>
            </a:extLst>
          </p:cNvPr>
          <p:cNvSpPr/>
          <p:nvPr/>
        </p:nvSpPr>
        <p:spPr>
          <a:xfrm>
            <a:off x="181761"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ea typeface="Calibri"/>
                <a:cs typeface="Calibri"/>
              </a:rPr>
              <a:t>w</a:t>
            </a:r>
            <a:endParaRPr lang="en-GB"/>
          </a:p>
        </p:txBody>
      </p:sp>
      <p:sp>
        <p:nvSpPr>
          <p:cNvPr id="10" name="TextBox 9">
            <a:extLst>
              <a:ext uri="{FF2B5EF4-FFF2-40B4-BE49-F238E27FC236}">
                <a16:creationId xmlns:a16="http://schemas.microsoft.com/office/drawing/2014/main" id="{844E1478-4C41-DA3F-4800-541729B6196B}"/>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7030A0"/>
                </a:solidFill>
                <a:latin typeface="Arial"/>
                <a:cs typeface="Arial"/>
              </a:rPr>
              <a:t>Ambassador</a:t>
            </a:r>
            <a:endParaRPr lang="en-GB" sz="3600" b="1">
              <a:solidFill>
                <a:srgbClr val="7030A0"/>
              </a:solidFill>
              <a:latin typeface="Arial" panose="020B0604020202020204" pitchFamily="34" charset="0"/>
              <a:cs typeface="Arial" panose="020B0604020202020204" pitchFamily="34" charset="0"/>
            </a:endParaRPr>
          </a:p>
        </p:txBody>
      </p:sp>
      <p:sp>
        <p:nvSpPr>
          <p:cNvPr id="3" name="Text Placeholder 5">
            <a:extLst>
              <a:ext uri="{FF2B5EF4-FFF2-40B4-BE49-F238E27FC236}">
                <a16:creationId xmlns:a16="http://schemas.microsoft.com/office/drawing/2014/main" id="{FDDEED93-6E87-3614-936B-A2AF760528D2}"/>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buClr>
                <a:srgbClr val="425563"/>
              </a:buClr>
              <a:defRPr/>
            </a:pPr>
            <a:r>
              <a:rPr lang="en-US">
                <a:ea typeface="+mn-ea"/>
                <a:cs typeface="+mn-cs"/>
              </a:rPr>
              <a:t>Leadership Competencies</a:t>
            </a:r>
          </a:p>
        </p:txBody>
      </p:sp>
      <p:sp>
        <p:nvSpPr>
          <p:cNvPr id="2" name="TextBox 1">
            <a:extLst>
              <a:ext uri="{FF2B5EF4-FFF2-40B4-BE49-F238E27FC236}">
                <a16:creationId xmlns:a16="http://schemas.microsoft.com/office/drawing/2014/main" id="{486EDEC2-30A9-0864-0A41-DF141E9B6F65}"/>
              </a:ext>
            </a:extLst>
          </p:cNvPr>
          <p:cNvSpPr txBox="1"/>
          <p:nvPr/>
        </p:nvSpPr>
        <p:spPr>
          <a:xfrm>
            <a:off x="826394" y="2039154"/>
            <a:ext cx="10013323"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p:txBody>
      </p:sp>
      <p:pic>
        <p:nvPicPr>
          <p:cNvPr id="7" name="Picture 6">
            <a:extLst>
              <a:ext uri="{FF2B5EF4-FFF2-40B4-BE49-F238E27FC236}">
                <a16:creationId xmlns:a16="http://schemas.microsoft.com/office/drawing/2014/main" id="{08D91BB3-2235-B2FC-79E4-CB5251C098B4}"/>
              </a:ext>
            </a:extLst>
          </p:cNvPr>
          <p:cNvPicPr>
            <a:picLocks noChangeAspect="1"/>
          </p:cNvPicPr>
          <p:nvPr/>
        </p:nvPicPr>
        <p:blipFill>
          <a:blip r:embed="rId2"/>
          <a:stretch>
            <a:fillRect/>
          </a:stretch>
        </p:blipFill>
        <p:spPr>
          <a:xfrm>
            <a:off x="1561604" y="1937253"/>
            <a:ext cx="8678486" cy="4486901"/>
          </a:xfrm>
          <a:prstGeom prst="rect">
            <a:avLst/>
          </a:prstGeom>
        </p:spPr>
      </p:pic>
    </p:spTree>
    <p:extLst>
      <p:ext uri="{BB962C8B-B14F-4D97-AF65-F5344CB8AC3E}">
        <p14:creationId xmlns:p14="http://schemas.microsoft.com/office/powerpoint/2010/main" val="248424614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0FC92C-69EC-F1F1-5151-C29A31F0AD9F}"/>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BBB9EFF1-E532-EC66-2012-263E76EEAC40}"/>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0EA10E9E-BD4B-9024-08B8-86FBF845B99D}"/>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8997E475-B81D-BC17-4C3D-A8EB30B97025}"/>
              </a:ext>
            </a:extLst>
          </p:cNvPr>
          <p:cNvSpPr/>
          <p:nvPr/>
        </p:nvSpPr>
        <p:spPr>
          <a:xfrm>
            <a:off x="-1"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56E2AAE4-980D-29A9-B3B6-EDD9308EBE01}"/>
              </a:ext>
            </a:extLst>
          </p:cNvPr>
          <p:cNvSpPr/>
          <p:nvPr/>
        </p:nvSpPr>
        <p:spPr>
          <a:xfrm>
            <a:off x="181760"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a:p>
        </p:txBody>
      </p:sp>
      <p:sp>
        <p:nvSpPr>
          <p:cNvPr id="10" name="TextBox 9">
            <a:extLst>
              <a:ext uri="{FF2B5EF4-FFF2-40B4-BE49-F238E27FC236}">
                <a16:creationId xmlns:a16="http://schemas.microsoft.com/office/drawing/2014/main" id="{D053DED3-94AA-800F-82C8-E8EAF6B4A73B}"/>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7030A0"/>
                </a:solidFill>
                <a:latin typeface="Arial"/>
                <a:cs typeface="Arial"/>
              </a:rPr>
              <a:t>Communities of Practice</a:t>
            </a:r>
            <a:endParaRPr lang="en-GB" sz="3600" b="1">
              <a:solidFill>
                <a:srgbClr val="7030A0"/>
              </a:solidFill>
              <a:latin typeface="Arial" panose="020B0604020202020204" pitchFamily="34" charset="0"/>
              <a:cs typeface="Arial" panose="020B0604020202020204" pitchFamily="34" charset="0"/>
            </a:endParaRPr>
          </a:p>
        </p:txBody>
      </p:sp>
      <p:sp>
        <p:nvSpPr>
          <p:cNvPr id="3" name="Text Placeholder 5">
            <a:extLst>
              <a:ext uri="{FF2B5EF4-FFF2-40B4-BE49-F238E27FC236}">
                <a16:creationId xmlns:a16="http://schemas.microsoft.com/office/drawing/2014/main" id="{8FFC4D8C-EC27-1146-E86D-F83A1BA597F6}"/>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buClr>
                <a:srgbClr val="425563"/>
              </a:buClr>
              <a:defRPr/>
            </a:pPr>
            <a:r>
              <a:rPr lang="en-GB">
                <a:solidFill>
                  <a:srgbClr val="6E51A0"/>
                </a:solidFill>
                <a:latin typeface="Arial" panose="020B0604020202020204"/>
              </a:rPr>
              <a:t>Anti-Racism</a:t>
            </a:r>
            <a:endParaRPr lang="en-US">
              <a:ea typeface="+mn-ea"/>
              <a:cs typeface="+mn-cs"/>
            </a:endParaRPr>
          </a:p>
        </p:txBody>
      </p:sp>
      <p:sp>
        <p:nvSpPr>
          <p:cNvPr id="2" name="TextBox 1">
            <a:extLst>
              <a:ext uri="{FF2B5EF4-FFF2-40B4-BE49-F238E27FC236}">
                <a16:creationId xmlns:a16="http://schemas.microsoft.com/office/drawing/2014/main" id="{0440DB3F-5712-E2C2-555E-FDC745C83550}"/>
              </a:ext>
            </a:extLst>
          </p:cNvPr>
          <p:cNvSpPr txBox="1"/>
          <p:nvPr/>
        </p:nvSpPr>
        <p:spPr>
          <a:xfrm>
            <a:off x="2087796" y="5216350"/>
            <a:ext cx="10013323"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a:p>
            <a:endParaRPr lang="en-GB">
              <a:ea typeface="Calibri"/>
              <a:cs typeface="Calibri"/>
            </a:endParaRPr>
          </a:p>
        </p:txBody>
      </p:sp>
      <p:pic>
        <p:nvPicPr>
          <p:cNvPr id="11" name="Picture 10">
            <a:extLst>
              <a:ext uri="{FF2B5EF4-FFF2-40B4-BE49-F238E27FC236}">
                <a16:creationId xmlns:a16="http://schemas.microsoft.com/office/drawing/2014/main" id="{EF7AADB6-21DC-8A62-6F73-5AB9A49675FC}"/>
              </a:ext>
            </a:extLst>
          </p:cNvPr>
          <p:cNvPicPr>
            <a:picLocks noChangeAspect="1"/>
          </p:cNvPicPr>
          <p:nvPr/>
        </p:nvPicPr>
        <p:blipFill>
          <a:blip r:embed="rId2"/>
          <a:stretch>
            <a:fillRect/>
          </a:stretch>
        </p:blipFill>
        <p:spPr>
          <a:xfrm>
            <a:off x="3678107" y="1343652"/>
            <a:ext cx="5396504" cy="4938063"/>
          </a:xfrm>
          <a:prstGeom prst="rect">
            <a:avLst/>
          </a:prstGeom>
        </p:spPr>
      </p:pic>
    </p:spTree>
    <p:extLst>
      <p:ext uri="{BB962C8B-B14F-4D97-AF65-F5344CB8AC3E}">
        <p14:creationId xmlns:p14="http://schemas.microsoft.com/office/powerpoint/2010/main" val="194510010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9320BD-8937-2A79-202E-C4CE966C68FF}"/>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6354F1F7-B702-3A48-EBF3-5684064CA316}"/>
              </a:ext>
            </a:extLst>
          </p:cNvPr>
          <p:cNvSpPr>
            <a:spLocks noGrp="1"/>
          </p:cNvSpPr>
          <p:nvPr>
            <p:ph type="title"/>
          </p:nvPr>
        </p:nvSpPr>
        <p:spPr/>
        <p:txBody>
          <a:bodyPr/>
          <a:lstStyle/>
          <a:p>
            <a:endParaRPr lang="en-GB"/>
          </a:p>
        </p:txBody>
      </p:sp>
      <p:graphicFrame>
        <p:nvGraphicFramePr>
          <p:cNvPr id="2" name="Content Placeholder 1">
            <a:extLst>
              <a:ext uri="{FF2B5EF4-FFF2-40B4-BE49-F238E27FC236}">
                <a16:creationId xmlns:a16="http://schemas.microsoft.com/office/drawing/2014/main" id="{CA3F837D-F000-FD0E-5700-6E52B5556FED}"/>
              </a:ext>
            </a:extLst>
          </p:cNvPr>
          <p:cNvGraphicFramePr>
            <a:graphicFrameLocks noGrp="1"/>
          </p:cNvGraphicFramePr>
          <p:nvPr>
            <p:ph idx="1"/>
          </p:nvPr>
        </p:nvGraphicFramePr>
        <p:xfrm>
          <a:off x="838200" y="1825625"/>
          <a:ext cx="10515600" cy="741680"/>
        </p:xfrm>
        <a:graphic>
          <a:graphicData uri="http://schemas.openxmlformats.org/drawingml/2006/table">
            <a:tbl>
              <a:tblPr firstRow="1" bandRow="1">
                <a:tableStyleId>{5C22544A-7EE6-4342-B048-85BDC9FD1C3A}</a:tableStyleId>
              </a:tblPr>
              <a:tblGrid>
                <a:gridCol w="3505200">
                  <a:extLst>
                    <a:ext uri="{9D8B030D-6E8A-4147-A177-3AD203B41FA5}">
                      <a16:colId xmlns:a16="http://schemas.microsoft.com/office/drawing/2014/main" val="2588085414"/>
                    </a:ext>
                  </a:extLst>
                </a:gridCol>
                <a:gridCol w="3505200">
                  <a:extLst>
                    <a:ext uri="{9D8B030D-6E8A-4147-A177-3AD203B41FA5}">
                      <a16:colId xmlns:a16="http://schemas.microsoft.com/office/drawing/2014/main" val="341223701"/>
                    </a:ext>
                  </a:extLst>
                </a:gridCol>
                <a:gridCol w="3505200">
                  <a:extLst>
                    <a:ext uri="{9D8B030D-6E8A-4147-A177-3AD203B41FA5}">
                      <a16:colId xmlns:a16="http://schemas.microsoft.com/office/drawing/2014/main" val="3702276049"/>
                    </a:ext>
                  </a:extLst>
                </a:gridCol>
              </a:tblGrid>
              <a:tr h="370840">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6119215"/>
                  </a:ext>
                </a:extLst>
              </a:tr>
              <a:tr h="370840">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110073558"/>
                  </a:ext>
                </a:extLst>
              </a:tr>
            </a:tbl>
          </a:graphicData>
        </a:graphic>
      </p:graphicFrame>
      <p:sp>
        <p:nvSpPr>
          <p:cNvPr id="4" name="Rectangle 3">
            <a:extLst>
              <a:ext uri="{FF2B5EF4-FFF2-40B4-BE49-F238E27FC236}">
                <a16:creationId xmlns:a16="http://schemas.microsoft.com/office/drawing/2014/main" id="{F24CF761-34D8-8C44-CA7B-9DAA9264747A}"/>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5FADC9B1-92EC-7BEB-3051-09F49D03E6D3}"/>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a:solidFill>
                <a:srgbClr val="000000"/>
              </a:solidFill>
              <a:latin typeface="Times New Roman"/>
              <a:cs typeface="Times New Roman"/>
            </a:endParaRPr>
          </a:p>
        </p:txBody>
      </p:sp>
      <p:sp>
        <p:nvSpPr>
          <p:cNvPr id="10" name="TextBox 9">
            <a:extLst>
              <a:ext uri="{FF2B5EF4-FFF2-40B4-BE49-F238E27FC236}">
                <a16:creationId xmlns:a16="http://schemas.microsoft.com/office/drawing/2014/main" id="{5F8B3D3D-889A-6B9F-6441-AE3EE9A76CE7}"/>
              </a:ext>
            </a:extLst>
          </p:cNvPr>
          <p:cNvSpPr txBox="1"/>
          <p:nvPr/>
        </p:nvSpPr>
        <p:spPr>
          <a:xfrm>
            <a:off x="357051" y="521987"/>
            <a:ext cx="10920549" cy="646331"/>
          </a:xfrm>
          <a:prstGeom prst="rect">
            <a:avLst/>
          </a:prstGeom>
          <a:noFill/>
        </p:spPr>
        <p:txBody>
          <a:bodyPr wrap="square" lIns="91440" tIns="45720" rIns="91440" bIns="45720" rtlCol="0" anchor="t">
            <a:spAutoFit/>
          </a:bodyPr>
          <a:lstStyle/>
          <a:p>
            <a:r>
              <a:rPr lang="en-GB" sz="3600" b="1">
                <a:solidFill>
                  <a:srgbClr val="7030A0"/>
                </a:solidFill>
                <a:latin typeface="Arial"/>
                <a:cs typeface="Arial"/>
              </a:rPr>
              <a:t>The EDI Recruitment Audit</a:t>
            </a:r>
            <a:endParaRPr lang="en-GB" sz="3600" b="1">
              <a:solidFill>
                <a:srgbClr val="7030A0"/>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575F3046-2D78-5405-66BA-18499AC8F403}"/>
              </a:ext>
            </a:extLst>
          </p:cNvPr>
          <p:cNvSpPr txBox="1"/>
          <p:nvPr/>
        </p:nvSpPr>
        <p:spPr>
          <a:xfrm>
            <a:off x="1484953" y="2201990"/>
            <a:ext cx="9216571" cy="45243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a:latin typeface="Arial"/>
                <a:cs typeface="Times New Roman"/>
              </a:rPr>
              <a:t>An EDI audit tool to evaluate practices involved in the recruitment, training and support of the following groups</a:t>
            </a:r>
            <a:endParaRPr lang="en-US"/>
          </a:p>
          <a:p>
            <a:endParaRPr lang="en-GB" sz="2400">
              <a:latin typeface="Arial"/>
              <a:cs typeface="Times New Roman"/>
            </a:endParaRPr>
          </a:p>
          <a:p>
            <a:pPr marL="342900" indent="-342900">
              <a:buFont typeface="Arial"/>
              <a:buChar char="•"/>
            </a:pPr>
            <a:endParaRPr lang="en-GB" sz="2400">
              <a:latin typeface="Arial"/>
              <a:cs typeface="Arial"/>
            </a:endParaRPr>
          </a:p>
          <a:p>
            <a:pPr marL="342900" indent="-342900">
              <a:buFont typeface="Arial"/>
              <a:buChar char="•"/>
            </a:pPr>
            <a:endParaRPr lang="en-GB" sz="2400">
              <a:latin typeface="Arial"/>
              <a:cs typeface="Arial"/>
            </a:endParaRPr>
          </a:p>
          <a:p>
            <a:endParaRPr lang="en-GB" sz="2400">
              <a:latin typeface="Arial"/>
              <a:cs typeface="Arial"/>
            </a:endParaRPr>
          </a:p>
          <a:p>
            <a:endParaRPr lang="en-GB" sz="2400">
              <a:latin typeface="Arial"/>
              <a:cs typeface="Arial"/>
            </a:endParaRPr>
          </a:p>
          <a:p>
            <a:endParaRPr lang="en-GB" sz="2400">
              <a:latin typeface="Arial"/>
              <a:cs typeface="Arial"/>
            </a:endParaRPr>
          </a:p>
          <a:p>
            <a:r>
              <a:rPr lang="en-GB" sz="2400">
                <a:latin typeface="Arial"/>
                <a:cs typeface="Arial"/>
              </a:rPr>
              <a:t>Developed by PPN SE alongside Experts by Experience and the PPN SE widening participation steering group. </a:t>
            </a:r>
            <a:endParaRPr lang="en-GB">
              <a:ea typeface="Calibri"/>
              <a:cs typeface="Calibri"/>
            </a:endParaRPr>
          </a:p>
          <a:p>
            <a:endParaRPr lang="en-GB" sz="2400">
              <a:latin typeface="Arial"/>
              <a:cs typeface="Arial"/>
            </a:endParaRPr>
          </a:p>
          <a:p>
            <a:pPr marL="342900" indent="-342900">
              <a:buFont typeface="Arial"/>
              <a:buChar char="•"/>
            </a:pPr>
            <a:endParaRPr lang="en-GB" sz="2400">
              <a:latin typeface="Arial"/>
              <a:ea typeface="Calibri"/>
              <a:cs typeface="Times New Roman"/>
            </a:endParaRPr>
          </a:p>
        </p:txBody>
      </p:sp>
      <p:graphicFrame>
        <p:nvGraphicFramePr>
          <p:cNvPr id="6" name="Table 5">
            <a:extLst>
              <a:ext uri="{FF2B5EF4-FFF2-40B4-BE49-F238E27FC236}">
                <a16:creationId xmlns:a16="http://schemas.microsoft.com/office/drawing/2014/main" id="{F4824F75-8C10-D7EC-A787-DAC24B5B7F02}"/>
              </a:ext>
            </a:extLst>
          </p:cNvPr>
          <p:cNvGraphicFramePr>
            <a:graphicFrameLocks noGrp="1"/>
          </p:cNvGraphicFramePr>
          <p:nvPr/>
        </p:nvGraphicFramePr>
        <p:xfrm>
          <a:off x="1572702" y="3256855"/>
          <a:ext cx="8168640" cy="1559560"/>
        </p:xfrm>
        <a:graphic>
          <a:graphicData uri="http://schemas.openxmlformats.org/drawingml/2006/table">
            <a:tbl>
              <a:tblPr firstRow="1" bandRow="1">
                <a:tableStyleId>{5940675A-B579-460E-94D1-54222C63F5DA}</a:tableStyleId>
              </a:tblPr>
              <a:tblGrid>
                <a:gridCol w="2722880">
                  <a:extLst>
                    <a:ext uri="{9D8B030D-6E8A-4147-A177-3AD203B41FA5}">
                      <a16:colId xmlns:a16="http://schemas.microsoft.com/office/drawing/2014/main" val="1512279564"/>
                    </a:ext>
                  </a:extLst>
                </a:gridCol>
                <a:gridCol w="2722880">
                  <a:extLst>
                    <a:ext uri="{9D8B030D-6E8A-4147-A177-3AD203B41FA5}">
                      <a16:colId xmlns:a16="http://schemas.microsoft.com/office/drawing/2014/main" val="912812162"/>
                    </a:ext>
                  </a:extLst>
                </a:gridCol>
                <a:gridCol w="2722880">
                  <a:extLst>
                    <a:ext uri="{9D8B030D-6E8A-4147-A177-3AD203B41FA5}">
                      <a16:colId xmlns:a16="http://schemas.microsoft.com/office/drawing/2014/main" val="2733028351"/>
                    </a:ext>
                  </a:extLst>
                </a:gridCol>
              </a:tblGrid>
              <a:tr h="370840">
                <a:tc>
                  <a:txBody>
                    <a:bodyPr/>
                    <a:lstStyle/>
                    <a:p>
                      <a:pPr lvl="0">
                        <a:buNone/>
                      </a:pPr>
                      <a:r>
                        <a:rPr lang="en-GB" sz="1600" b="0" i="0" u="none" strike="noStrike" noProof="0">
                          <a:solidFill>
                            <a:srgbClr val="000000"/>
                          </a:solidFill>
                          <a:latin typeface="Arial"/>
                        </a:rPr>
                        <a:t>Expert by Experience</a:t>
                      </a:r>
                      <a:endParaRPr lang="en-US" sz="1600"/>
                    </a:p>
                  </a:txBody>
                  <a:tcPr>
                    <a:solidFill>
                      <a:srgbClr val="EFDEFA"/>
                    </a:solidFill>
                  </a:tcPr>
                </a:tc>
                <a:tc>
                  <a:txBody>
                    <a:bodyPr/>
                    <a:lstStyle/>
                    <a:p>
                      <a:pPr lvl="0">
                        <a:buNone/>
                      </a:pPr>
                      <a:r>
                        <a:rPr lang="en-GB" sz="1600" b="0" i="0" u="none" strike="noStrike" noProof="0">
                          <a:solidFill>
                            <a:srgbClr val="000000"/>
                          </a:solidFill>
                          <a:latin typeface="Arial"/>
                        </a:rPr>
                        <a:t>Psychological Workforce</a:t>
                      </a:r>
                      <a:endParaRPr lang="en-US" sz="1600"/>
                    </a:p>
                  </a:txBody>
                  <a:tcPr>
                    <a:solidFill>
                      <a:srgbClr val="EFDEFA"/>
                    </a:solidFill>
                  </a:tcPr>
                </a:tc>
                <a:tc>
                  <a:txBody>
                    <a:bodyPr/>
                    <a:lstStyle/>
                    <a:p>
                      <a:pPr lvl="0">
                        <a:buNone/>
                      </a:pPr>
                      <a:r>
                        <a:rPr lang="en-GB" sz="1600" b="0" i="0" u="none" strike="noStrike" noProof="0">
                          <a:solidFill>
                            <a:srgbClr val="000000"/>
                          </a:solidFill>
                          <a:latin typeface="Arial"/>
                        </a:rPr>
                        <a:t>Student/Trainee</a:t>
                      </a:r>
                      <a:endParaRPr lang="en-US" sz="1600"/>
                    </a:p>
                  </a:txBody>
                  <a:tcPr>
                    <a:solidFill>
                      <a:srgbClr val="EFDEFA"/>
                    </a:solidFill>
                  </a:tcPr>
                </a:tc>
                <a:extLst>
                  <a:ext uri="{0D108BD9-81ED-4DB2-BD59-A6C34878D82A}">
                    <a16:rowId xmlns:a16="http://schemas.microsoft.com/office/drawing/2014/main" val="3277977426"/>
                  </a:ext>
                </a:extLst>
              </a:tr>
              <a:tr h="370840">
                <a:tc>
                  <a:txBody>
                    <a:bodyPr/>
                    <a:lstStyle/>
                    <a:p>
                      <a:pPr marL="285750" indent="-285750">
                        <a:buFont typeface="Arial"/>
                        <a:buChar char="•"/>
                      </a:pPr>
                      <a:r>
                        <a:rPr lang="en-GB"/>
                        <a:t>Recruitment and involvement</a:t>
                      </a:r>
                    </a:p>
                  </a:txBody>
                  <a:tcPr/>
                </a:tc>
                <a:tc>
                  <a:txBody>
                    <a:bodyPr/>
                    <a:lstStyle/>
                    <a:p>
                      <a:pPr marL="285750" indent="-285750">
                        <a:buFont typeface="Arial"/>
                        <a:buChar char="•"/>
                      </a:pPr>
                      <a:r>
                        <a:rPr lang="en-GB"/>
                        <a:t>Workforce Recruitment</a:t>
                      </a:r>
                    </a:p>
                    <a:p>
                      <a:pPr marL="285750" lvl="0" indent="-285750">
                        <a:buFont typeface="Arial"/>
                        <a:buChar char="•"/>
                      </a:pPr>
                      <a:r>
                        <a:rPr lang="en-GB"/>
                        <a:t>Workforce Support</a:t>
                      </a:r>
                    </a:p>
                  </a:txBody>
                  <a:tcPr/>
                </a:tc>
                <a:tc>
                  <a:txBody>
                    <a:bodyPr/>
                    <a:lstStyle/>
                    <a:p>
                      <a:pPr marL="285750" lvl="0" indent="-285750" algn="l">
                        <a:lnSpc>
                          <a:spcPct val="100000"/>
                        </a:lnSpc>
                        <a:buFont typeface="Arial"/>
                        <a:buChar char="•"/>
                      </a:pPr>
                      <a:r>
                        <a:rPr lang="en-GB" sz="1800" b="0" i="0" u="none" strike="noStrike" baseline="0" noProof="0">
                          <a:solidFill>
                            <a:srgbClr val="000000"/>
                          </a:solidFill>
                          <a:latin typeface="Calibri"/>
                        </a:rPr>
                        <a:t>Improving Access to Training</a:t>
                      </a:r>
                    </a:p>
                    <a:p>
                      <a:pPr marL="285750" lvl="0" indent="-285750" algn="l">
                        <a:lnSpc>
                          <a:spcPct val="100000"/>
                        </a:lnSpc>
                        <a:buFont typeface="Arial"/>
                        <a:buChar char="•"/>
                      </a:pPr>
                      <a:r>
                        <a:rPr lang="en-GB" sz="1800" b="0" i="0" u="none" strike="noStrike" baseline="0" noProof="0">
                          <a:solidFill>
                            <a:srgbClr val="000000"/>
                          </a:solidFill>
                          <a:latin typeface="Calibri"/>
                        </a:rPr>
                        <a:t>Adapting Teaching</a:t>
                      </a:r>
                    </a:p>
                    <a:p>
                      <a:pPr marL="285750" lvl="0" indent="-285750">
                        <a:buFont typeface="Arial"/>
                        <a:buChar char="•"/>
                      </a:pPr>
                      <a:r>
                        <a:rPr lang="en-GB" sz="1800" b="0" i="0" u="none" strike="noStrike" baseline="0" noProof="0">
                          <a:solidFill>
                            <a:srgbClr val="000000"/>
                          </a:solidFill>
                          <a:latin typeface="Calibri"/>
                        </a:rPr>
                        <a:t>Supporting Trainees</a:t>
                      </a:r>
                      <a:endParaRPr lang="en-GB"/>
                    </a:p>
                  </a:txBody>
                  <a:tcPr/>
                </a:tc>
                <a:extLst>
                  <a:ext uri="{0D108BD9-81ED-4DB2-BD59-A6C34878D82A}">
                    <a16:rowId xmlns:a16="http://schemas.microsoft.com/office/drawing/2014/main" val="2264650168"/>
                  </a:ext>
                </a:extLst>
              </a:tr>
            </a:tbl>
          </a:graphicData>
        </a:graphic>
      </p:graphicFrame>
    </p:spTree>
    <p:extLst>
      <p:ext uri="{BB962C8B-B14F-4D97-AF65-F5344CB8AC3E}">
        <p14:creationId xmlns:p14="http://schemas.microsoft.com/office/powerpoint/2010/main" val="367199775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17DCE9-62C1-FFF1-FCA3-8CA7AD6210C1}"/>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3EDAEE1D-16C7-6AEC-A1BD-666F8872F0C9}"/>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665EA17A-80EE-78E8-237C-FCBB1417FAF1}"/>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55A83065-632B-37CB-EFC5-EE1E18F10EA5}"/>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D22D604-47F5-EF8B-10A7-7F0448410675}"/>
              </a:ext>
            </a:extLst>
          </p:cNvPr>
          <p:cNvSpPr/>
          <p:nvPr/>
        </p:nvSpPr>
        <p:spPr>
          <a:xfrm>
            <a:off x="181761"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err="1">
                <a:ea typeface="Calibri"/>
                <a:cs typeface="Calibri"/>
              </a:rPr>
              <a:t>ws</a:t>
            </a:r>
            <a:endParaRPr lang="en-GB"/>
          </a:p>
        </p:txBody>
      </p:sp>
      <p:sp>
        <p:nvSpPr>
          <p:cNvPr id="10" name="TextBox 9">
            <a:extLst>
              <a:ext uri="{FF2B5EF4-FFF2-40B4-BE49-F238E27FC236}">
                <a16:creationId xmlns:a16="http://schemas.microsoft.com/office/drawing/2014/main" id="{D01CA1DB-19FE-BD06-8349-BF24F54D60DE}"/>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7030A0"/>
                </a:solidFill>
                <a:latin typeface="Arial"/>
                <a:cs typeface="Arial"/>
              </a:rPr>
              <a:t>Ambassador Resources</a:t>
            </a:r>
            <a:endParaRPr lang="en-GB" sz="3600" b="1">
              <a:solidFill>
                <a:srgbClr val="7030A0"/>
              </a:solidFill>
              <a:latin typeface="Arial" panose="020B0604020202020204" pitchFamily="34" charset="0"/>
              <a:cs typeface="Arial" panose="020B0604020202020204" pitchFamily="34" charset="0"/>
            </a:endParaRPr>
          </a:p>
        </p:txBody>
      </p:sp>
      <p:sp>
        <p:nvSpPr>
          <p:cNvPr id="3" name="Text Placeholder 5">
            <a:extLst>
              <a:ext uri="{FF2B5EF4-FFF2-40B4-BE49-F238E27FC236}">
                <a16:creationId xmlns:a16="http://schemas.microsoft.com/office/drawing/2014/main" id="{C902D413-06A7-070E-1D6F-7EEDCCC73EDD}"/>
              </a:ext>
            </a:extLst>
          </p:cNvPr>
          <p:cNvSpPr txBox="1">
            <a:spLocks/>
          </p:cNvSpPr>
          <p:nvPr/>
        </p:nvSpPr>
        <p:spPr>
          <a:xfrm>
            <a:off x="6641731" y="692954"/>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buClr>
                <a:srgbClr val="425563"/>
              </a:buClr>
              <a:defRPr/>
            </a:pPr>
            <a:r>
              <a:rPr lang="en-GB">
                <a:solidFill>
                  <a:srgbClr val="6E51A0"/>
                </a:solidFill>
                <a:latin typeface="Arial" panose="020B0604020202020204"/>
                <a:ea typeface="+mn-ea"/>
                <a:cs typeface="+mn-cs"/>
              </a:rPr>
              <a:t>Resources for Ambassadors</a:t>
            </a:r>
          </a:p>
        </p:txBody>
      </p:sp>
      <p:sp>
        <p:nvSpPr>
          <p:cNvPr id="2" name="TextBox 1">
            <a:extLst>
              <a:ext uri="{FF2B5EF4-FFF2-40B4-BE49-F238E27FC236}">
                <a16:creationId xmlns:a16="http://schemas.microsoft.com/office/drawing/2014/main" id="{B3A07EA5-3640-E1B0-0725-0B0E9A5EC611}"/>
              </a:ext>
            </a:extLst>
          </p:cNvPr>
          <p:cNvSpPr txBox="1"/>
          <p:nvPr/>
        </p:nvSpPr>
        <p:spPr>
          <a:xfrm>
            <a:off x="968634" y="3624175"/>
            <a:ext cx="10013323"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p:txBody>
      </p:sp>
      <p:pic>
        <p:nvPicPr>
          <p:cNvPr id="7" name="Picture 6">
            <a:extLst>
              <a:ext uri="{FF2B5EF4-FFF2-40B4-BE49-F238E27FC236}">
                <a16:creationId xmlns:a16="http://schemas.microsoft.com/office/drawing/2014/main" id="{60E6BB28-FFFA-59C6-15B6-5C317A9BD1AC}"/>
              </a:ext>
            </a:extLst>
          </p:cNvPr>
          <p:cNvPicPr>
            <a:picLocks noChangeAspect="1"/>
          </p:cNvPicPr>
          <p:nvPr/>
        </p:nvPicPr>
        <p:blipFill>
          <a:blip r:embed="rId2"/>
          <a:stretch>
            <a:fillRect/>
          </a:stretch>
        </p:blipFill>
        <p:spPr>
          <a:xfrm>
            <a:off x="1687641" y="1522122"/>
            <a:ext cx="8289881" cy="4739601"/>
          </a:xfrm>
          <a:prstGeom prst="rect">
            <a:avLst/>
          </a:prstGeom>
        </p:spPr>
      </p:pic>
    </p:spTree>
    <p:extLst>
      <p:ext uri="{BB962C8B-B14F-4D97-AF65-F5344CB8AC3E}">
        <p14:creationId xmlns:p14="http://schemas.microsoft.com/office/powerpoint/2010/main" val="201908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861745-9328-EB2C-6045-F62F23F6895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69E7BA9-58B6-C61E-7BEE-A895E82717EF}"/>
              </a:ext>
            </a:extLst>
          </p:cNvPr>
          <p:cNvSpPr>
            <a:spLocks noGrp="1"/>
          </p:cNvSpPr>
          <p:nvPr>
            <p:ph type="title"/>
          </p:nvPr>
        </p:nvSpPr>
        <p:spPr>
          <a:xfrm>
            <a:off x="1084034" y="429886"/>
            <a:ext cx="9390824" cy="1460096"/>
          </a:xfrm>
        </p:spPr>
        <p:txBody>
          <a:bodyPr rtlCol="0"/>
          <a:lstStyle/>
          <a:p>
            <a:r>
              <a:rPr lang="en-GB" sz="4800"/>
              <a:t>Aims</a:t>
            </a:r>
            <a:endParaRPr lang="en-US">
              <a:ea typeface="Calibri"/>
              <a:cs typeface="Calibri"/>
            </a:endParaRPr>
          </a:p>
        </p:txBody>
      </p:sp>
      <p:sp>
        <p:nvSpPr>
          <p:cNvPr id="3" name="Date Placeholder 2">
            <a:extLst>
              <a:ext uri="{FF2B5EF4-FFF2-40B4-BE49-F238E27FC236}">
                <a16:creationId xmlns:a16="http://schemas.microsoft.com/office/drawing/2014/main" id="{50296796-5016-EA37-C183-684092D46413}"/>
              </a:ext>
            </a:extLst>
          </p:cNvPr>
          <p:cNvSpPr>
            <a:spLocks noGrp="1"/>
          </p:cNvSpPr>
          <p:nvPr>
            <p:ph type="dt" sz="half" idx="2"/>
          </p:nvPr>
        </p:nvSpPr>
        <p:spPr>
          <a:xfrm>
            <a:off x="381000" y="6356350"/>
            <a:ext cx="1767114" cy="365125"/>
          </a:xfrm>
        </p:spPr>
        <p:txBody>
          <a:bodyPr rtlCol="0"/>
          <a:lstStyle/>
          <a:p>
            <a:pPr rtl="0"/>
            <a:endParaRPr lang="en-GB"/>
          </a:p>
        </p:txBody>
      </p:sp>
      <p:sp>
        <p:nvSpPr>
          <p:cNvPr id="7" name="Footer Placeholder 6">
            <a:extLst>
              <a:ext uri="{FF2B5EF4-FFF2-40B4-BE49-F238E27FC236}">
                <a16:creationId xmlns:a16="http://schemas.microsoft.com/office/drawing/2014/main" id="{9A5ECD50-62DA-1160-96B1-43E4EC953855}"/>
              </a:ext>
            </a:extLst>
          </p:cNvPr>
          <p:cNvSpPr>
            <a:spLocks noGrp="1"/>
          </p:cNvSpPr>
          <p:nvPr>
            <p:ph type="ftr" sz="quarter" idx="3"/>
          </p:nvPr>
        </p:nvSpPr>
        <p:spPr>
          <a:xfrm>
            <a:off x="4038600" y="6356350"/>
            <a:ext cx="4114800" cy="365125"/>
          </a:xfrm>
        </p:spPr>
        <p:txBody>
          <a:bodyPr rtlCol="0"/>
          <a:lstStyle/>
          <a:p>
            <a:pPr rtl="0"/>
            <a:endParaRPr lang="en-GB"/>
          </a:p>
        </p:txBody>
      </p:sp>
      <p:sp>
        <p:nvSpPr>
          <p:cNvPr id="8" name="Slide Number Placeholder 7">
            <a:extLst>
              <a:ext uri="{FF2B5EF4-FFF2-40B4-BE49-F238E27FC236}">
                <a16:creationId xmlns:a16="http://schemas.microsoft.com/office/drawing/2014/main" id="{C19150C9-0EA8-2EA7-28CE-87767B1985AC}"/>
              </a:ext>
            </a:extLst>
          </p:cNvPr>
          <p:cNvSpPr>
            <a:spLocks noGrp="1"/>
          </p:cNvSpPr>
          <p:nvPr>
            <p:ph type="sldNum" sz="quarter" idx="4"/>
          </p:nvPr>
        </p:nvSpPr>
        <p:spPr>
          <a:xfrm>
            <a:off x="10153276" y="6356350"/>
            <a:ext cx="1657723" cy="365125"/>
          </a:xfrm>
        </p:spPr>
        <p:txBody>
          <a:bodyPr rtlCol="0"/>
          <a:lstStyle/>
          <a:p>
            <a:pPr rtl="0"/>
            <a:fld id="{294A09A9-5501-47C1-A89A-A340965A2BE2}" type="slidenum">
              <a:rPr lang="en-GB" smtClean="0"/>
              <a:pPr rtl="0"/>
              <a:t>8</a:t>
            </a:fld>
            <a:endParaRPr lang="en-GB"/>
          </a:p>
        </p:txBody>
      </p:sp>
      <p:sp>
        <p:nvSpPr>
          <p:cNvPr id="4" name="TextBox 3">
            <a:extLst>
              <a:ext uri="{FF2B5EF4-FFF2-40B4-BE49-F238E27FC236}">
                <a16:creationId xmlns:a16="http://schemas.microsoft.com/office/drawing/2014/main" id="{95D6ED0B-25BE-6D83-9579-FDABF45212A7}"/>
              </a:ext>
            </a:extLst>
          </p:cNvPr>
          <p:cNvSpPr txBox="1"/>
          <p:nvPr/>
        </p:nvSpPr>
        <p:spPr>
          <a:xfrm>
            <a:off x="605971" y="1703615"/>
            <a:ext cx="10346951" cy="12926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Sans-Serif"/>
              <a:buChar char="•"/>
            </a:pPr>
            <a:endParaRPr lang="en-GB" sz="2000">
              <a:cs typeface="Arial"/>
            </a:endParaRPr>
          </a:p>
          <a:p>
            <a:endParaRPr lang="en-US" sz="2000" i="1">
              <a:cs typeface="Arial"/>
            </a:endParaRPr>
          </a:p>
          <a:p>
            <a:pPr marL="342900" indent="-342900">
              <a:buFont typeface="Arial,Sans-Serif"/>
              <a:buChar char="•"/>
            </a:pPr>
            <a:endParaRPr lang="en-GB" i="1">
              <a:latin typeface="Arial"/>
              <a:cs typeface="Arial"/>
            </a:endParaRPr>
          </a:p>
          <a:p>
            <a:r>
              <a:rPr lang="en-GB" sz="2000" i="1">
                <a:cs typeface="Arial"/>
              </a:rPr>
              <a:t>                                                                    </a:t>
            </a:r>
          </a:p>
        </p:txBody>
      </p:sp>
      <p:sp>
        <p:nvSpPr>
          <p:cNvPr id="5" name="Subtitle 2">
            <a:extLst>
              <a:ext uri="{FF2B5EF4-FFF2-40B4-BE49-F238E27FC236}">
                <a16:creationId xmlns:a16="http://schemas.microsoft.com/office/drawing/2014/main" id="{A068D447-28D3-4F5F-B2DC-FD67E9015868}"/>
              </a:ext>
            </a:extLst>
          </p:cNvPr>
          <p:cNvSpPr txBox="1">
            <a:spLocks/>
          </p:cNvSpPr>
          <p:nvPr/>
        </p:nvSpPr>
        <p:spPr>
          <a:xfrm>
            <a:off x="837372" y="1703615"/>
            <a:ext cx="10115550" cy="3194956"/>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a:p>
          <a:p>
            <a:pPr marL="342900" indent="-342900">
              <a:buFont typeface="Arial" panose="020B0604020202020204" pitchFamily="34" charset="0"/>
              <a:buChar char="•"/>
            </a:pPr>
            <a:r>
              <a:rPr lang="en-GB" sz="2400"/>
              <a:t>Summary of widening access initiatives within Trainee EMHP recruitment</a:t>
            </a:r>
          </a:p>
          <a:p>
            <a:pPr marL="342900" indent="-342900">
              <a:buFont typeface="Arial" panose="020B0604020202020204" pitchFamily="34" charset="0"/>
              <a:buChar char="•"/>
            </a:pPr>
            <a:r>
              <a:rPr lang="en-GB" sz="2400"/>
              <a:t>Wave 11 &amp; 13 - longlisting &amp; group interviews</a:t>
            </a:r>
          </a:p>
          <a:p>
            <a:pPr marL="342900" indent="-342900">
              <a:buFont typeface="Arial" panose="020B0604020202020204" pitchFamily="34" charset="0"/>
              <a:buChar char="•"/>
            </a:pPr>
            <a:r>
              <a:rPr lang="en-GB" sz="2400"/>
              <a:t>Reflections &amp; feedback from services</a:t>
            </a:r>
          </a:p>
          <a:p>
            <a:pPr marL="342900" indent="-342900">
              <a:buFont typeface="Arial" panose="020B0604020202020204" pitchFamily="34" charset="0"/>
              <a:buChar char="•"/>
            </a:pPr>
            <a:r>
              <a:rPr lang="en-GB" sz="2400"/>
              <a:t>Data</a:t>
            </a:r>
          </a:p>
          <a:p>
            <a:endParaRPr lang="en-GB" sz="2800"/>
          </a:p>
          <a:p>
            <a:r>
              <a:rPr lang="en-GB" sz="2800"/>
              <a:t> </a:t>
            </a:r>
          </a:p>
        </p:txBody>
      </p:sp>
    </p:spTree>
    <p:extLst>
      <p:ext uri="{BB962C8B-B14F-4D97-AF65-F5344CB8AC3E}">
        <p14:creationId xmlns:p14="http://schemas.microsoft.com/office/powerpoint/2010/main" val="356464195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47741F-62A2-2333-69D2-B6F17EE945CC}"/>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8C2586BD-3949-3298-62A3-AFFD35E342A9}"/>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87C6653E-7BB9-485E-7D68-D20C47BE2A3B}"/>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D44847E8-4226-27C9-4223-11B1E7DE29D1}"/>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46DDED9-CE8B-10E2-FC1A-389B7683DDC6}"/>
              </a:ext>
            </a:extLst>
          </p:cNvPr>
          <p:cNvSpPr/>
          <p:nvPr/>
        </p:nvSpPr>
        <p:spPr>
          <a:xfrm>
            <a:off x="181761"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ea typeface="Calibri"/>
                <a:cs typeface="Calibri"/>
              </a:rPr>
              <a:t>w</a:t>
            </a:r>
            <a:endParaRPr lang="en-GB"/>
          </a:p>
        </p:txBody>
      </p:sp>
      <p:sp>
        <p:nvSpPr>
          <p:cNvPr id="3" name="Text Placeholder 5">
            <a:extLst>
              <a:ext uri="{FF2B5EF4-FFF2-40B4-BE49-F238E27FC236}">
                <a16:creationId xmlns:a16="http://schemas.microsoft.com/office/drawing/2014/main" id="{A1AFA70D-9438-ED1C-520E-49CE423CA721}"/>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buClr>
                <a:srgbClr val="425563"/>
              </a:buClr>
              <a:defRPr/>
            </a:pPr>
            <a:endParaRPr lang="en-US">
              <a:ea typeface="+mn-ea"/>
              <a:cs typeface="+mn-cs"/>
            </a:endParaRPr>
          </a:p>
        </p:txBody>
      </p:sp>
      <p:sp>
        <p:nvSpPr>
          <p:cNvPr id="2" name="TextBox 1">
            <a:extLst>
              <a:ext uri="{FF2B5EF4-FFF2-40B4-BE49-F238E27FC236}">
                <a16:creationId xmlns:a16="http://schemas.microsoft.com/office/drawing/2014/main" id="{2A0FA0B7-DD3F-5AEC-7BD4-9BE029174E61}"/>
              </a:ext>
            </a:extLst>
          </p:cNvPr>
          <p:cNvSpPr txBox="1"/>
          <p:nvPr/>
        </p:nvSpPr>
        <p:spPr>
          <a:xfrm>
            <a:off x="826394" y="2039154"/>
            <a:ext cx="10013323"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p:txBody>
      </p:sp>
      <p:pic>
        <p:nvPicPr>
          <p:cNvPr id="7" name="Picture 6">
            <a:extLst>
              <a:ext uri="{FF2B5EF4-FFF2-40B4-BE49-F238E27FC236}">
                <a16:creationId xmlns:a16="http://schemas.microsoft.com/office/drawing/2014/main" id="{0D39DB38-1D45-B6C7-8FE9-7426E98D0946}"/>
              </a:ext>
            </a:extLst>
          </p:cNvPr>
          <p:cNvPicPr>
            <a:picLocks noChangeAspect="1"/>
          </p:cNvPicPr>
          <p:nvPr/>
        </p:nvPicPr>
        <p:blipFill>
          <a:blip r:embed="rId2"/>
          <a:stretch>
            <a:fillRect/>
          </a:stretch>
        </p:blipFill>
        <p:spPr>
          <a:xfrm>
            <a:off x="1466771" y="1027906"/>
            <a:ext cx="10215248" cy="5693657"/>
          </a:xfrm>
          <a:prstGeom prst="rect">
            <a:avLst/>
          </a:prstGeom>
        </p:spPr>
      </p:pic>
      <p:sp>
        <p:nvSpPr>
          <p:cNvPr id="11" name="TextBox 10">
            <a:extLst>
              <a:ext uri="{FF2B5EF4-FFF2-40B4-BE49-F238E27FC236}">
                <a16:creationId xmlns:a16="http://schemas.microsoft.com/office/drawing/2014/main" id="{E7A7B75B-AC5D-6B5F-6722-A2A5978BE9D1}"/>
              </a:ext>
            </a:extLst>
          </p:cNvPr>
          <p:cNvSpPr txBox="1"/>
          <p:nvPr/>
        </p:nvSpPr>
        <p:spPr>
          <a:xfrm>
            <a:off x="635724" y="314106"/>
            <a:ext cx="10920549" cy="646331"/>
          </a:xfrm>
          <a:prstGeom prst="rect">
            <a:avLst/>
          </a:prstGeom>
          <a:noFill/>
        </p:spPr>
        <p:txBody>
          <a:bodyPr wrap="square" lIns="91440" tIns="45720" rIns="91440" bIns="45720" rtlCol="0" anchor="t">
            <a:spAutoFit/>
          </a:bodyPr>
          <a:lstStyle/>
          <a:p>
            <a:r>
              <a:rPr lang="en-GB" sz="3600" b="1">
                <a:solidFill>
                  <a:srgbClr val="7030A0"/>
                </a:solidFill>
                <a:latin typeface="Arial"/>
                <a:cs typeface="Arial"/>
              </a:rPr>
              <a:t>Ambassador Resources</a:t>
            </a:r>
            <a:endParaRPr lang="en-GB" sz="3600" b="1">
              <a:solidFill>
                <a:srgbClr val="7030A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831271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24D3F0-F78C-CD57-5560-74F5653ED535}"/>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B1C33F0D-EDB8-D4E0-3681-D56270D62AEE}"/>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DCB02D32-B6D5-7C46-EB29-E8E95CFAD0CF}"/>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B3B88E5C-4031-1686-035A-DD67D3A979AF}"/>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6517C26-E85C-7C16-C7BC-BB340C94CAB7}"/>
              </a:ext>
            </a:extLst>
          </p:cNvPr>
          <p:cNvSpPr/>
          <p:nvPr/>
        </p:nvSpPr>
        <p:spPr>
          <a:xfrm>
            <a:off x="181761"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ea typeface="Calibri"/>
                <a:cs typeface="Calibri"/>
              </a:rPr>
              <a:t>w</a:t>
            </a:r>
            <a:endParaRPr lang="en-GB"/>
          </a:p>
        </p:txBody>
      </p:sp>
      <p:sp>
        <p:nvSpPr>
          <p:cNvPr id="10" name="TextBox 9">
            <a:extLst>
              <a:ext uri="{FF2B5EF4-FFF2-40B4-BE49-F238E27FC236}">
                <a16:creationId xmlns:a16="http://schemas.microsoft.com/office/drawing/2014/main" id="{58BE7BE8-5853-291A-61BD-E473FE93B2A1}"/>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7030A0"/>
                </a:solidFill>
                <a:latin typeface="Arial"/>
                <a:cs typeface="Arial"/>
              </a:rPr>
              <a:t>Ambassador Resources</a:t>
            </a:r>
            <a:endParaRPr lang="en-GB" sz="3600" b="1">
              <a:solidFill>
                <a:srgbClr val="7030A0"/>
              </a:solidFill>
              <a:latin typeface="Arial" panose="020B0604020202020204" pitchFamily="34" charset="0"/>
              <a:cs typeface="Arial" panose="020B0604020202020204" pitchFamily="34" charset="0"/>
            </a:endParaRPr>
          </a:p>
        </p:txBody>
      </p:sp>
      <p:sp>
        <p:nvSpPr>
          <p:cNvPr id="3" name="Text Placeholder 5">
            <a:extLst>
              <a:ext uri="{FF2B5EF4-FFF2-40B4-BE49-F238E27FC236}">
                <a16:creationId xmlns:a16="http://schemas.microsoft.com/office/drawing/2014/main" id="{87615229-2D88-E916-433D-6A5FA428FB1E}"/>
              </a:ext>
            </a:extLst>
          </p:cNvPr>
          <p:cNvSpPr txBox="1">
            <a:spLocks/>
          </p:cNvSpPr>
          <p:nvPr/>
        </p:nvSpPr>
        <p:spPr>
          <a:xfrm>
            <a:off x="357051" y="1416790"/>
            <a:ext cx="11087593" cy="577927"/>
          </a:xfrm>
          <a:prstGeom prst="rect">
            <a:avLst/>
          </a:prstGeom>
        </p:spPr>
        <p:txBody>
          <a:bodyPr vert="horz" lIns="0" tIns="0" rIns="0" bIns="0" rtlCol="0" anchor="t">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6995">
              <a:lnSpc>
                <a:spcPct val="100000"/>
              </a:lnSpc>
              <a:spcAft>
                <a:spcPts val="1200"/>
              </a:spcAft>
              <a:buClr>
                <a:srgbClr val="425563"/>
              </a:buClr>
              <a:defRPr/>
            </a:pPr>
            <a:r>
              <a:rPr lang="en-GB">
                <a:solidFill>
                  <a:srgbClr val="6E51A0"/>
                </a:solidFill>
                <a:latin typeface="Arial" panose="020B0604020202020204"/>
              </a:rPr>
              <a:t>Pupil/Educator resources</a:t>
            </a:r>
            <a:endParaRPr lang="en-US">
              <a:ea typeface="+mn-ea"/>
              <a:cs typeface="+mn-cs"/>
            </a:endParaRPr>
          </a:p>
        </p:txBody>
      </p:sp>
      <p:sp>
        <p:nvSpPr>
          <p:cNvPr id="2" name="TextBox 1">
            <a:extLst>
              <a:ext uri="{FF2B5EF4-FFF2-40B4-BE49-F238E27FC236}">
                <a16:creationId xmlns:a16="http://schemas.microsoft.com/office/drawing/2014/main" id="{B94DD7C8-FF34-3702-3C21-783478D1491F}"/>
              </a:ext>
            </a:extLst>
          </p:cNvPr>
          <p:cNvSpPr txBox="1"/>
          <p:nvPr/>
        </p:nvSpPr>
        <p:spPr>
          <a:xfrm>
            <a:off x="826394" y="2039154"/>
            <a:ext cx="10013323"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a:p>
            <a:pPr marL="285750" indent="-285750">
              <a:buFont typeface="Calibri"/>
              <a:buChar char="-"/>
            </a:pPr>
            <a:endParaRPr lang="en-GB">
              <a:ea typeface="Calibri"/>
              <a:cs typeface="Calibri"/>
            </a:endParaRPr>
          </a:p>
        </p:txBody>
      </p:sp>
      <p:pic>
        <p:nvPicPr>
          <p:cNvPr id="7" name="Picture 6">
            <a:extLst>
              <a:ext uri="{FF2B5EF4-FFF2-40B4-BE49-F238E27FC236}">
                <a16:creationId xmlns:a16="http://schemas.microsoft.com/office/drawing/2014/main" id="{AABD2157-1698-9079-5DBF-5C354C658695}"/>
              </a:ext>
            </a:extLst>
          </p:cNvPr>
          <p:cNvPicPr>
            <a:picLocks noChangeAspect="1"/>
          </p:cNvPicPr>
          <p:nvPr/>
        </p:nvPicPr>
        <p:blipFill>
          <a:blip r:embed="rId2"/>
          <a:stretch>
            <a:fillRect/>
          </a:stretch>
        </p:blipFill>
        <p:spPr>
          <a:xfrm>
            <a:off x="5817325" y="333602"/>
            <a:ext cx="4337054" cy="6190796"/>
          </a:xfrm>
          <a:prstGeom prst="rect">
            <a:avLst/>
          </a:prstGeom>
        </p:spPr>
      </p:pic>
    </p:spTree>
    <p:extLst>
      <p:ext uri="{BB962C8B-B14F-4D97-AF65-F5344CB8AC3E}">
        <p14:creationId xmlns:p14="http://schemas.microsoft.com/office/powerpoint/2010/main" val="291716505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9DA3C-9B6C-49B2-9E92-9DE40ED95323}"/>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148BCD1A-435B-4F32-8A27-849606E0DFDC}"/>
              </a:ext>
            </a:extLst>
          </p:cNvPr>
          <p:cNvSpPr>
            <a:spLocks noGrp="1"/>
          </p:cNvSpPr>
          <p:nvPr>
            <p:ph type="subTitle" idx="1"/>
          </p:nvPr>
        </p:nvSpPr>
        <p:spPr/>
        <p:txBody>
          <a:bodyPr/>
          <a:lstStyle/>
          <a:p>
            <a:endParaRPr lang="en-GB"/>
          </a:p>
        </p:txBody>
      </p:sp>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descr="A logo with purple and white figures&#10;&#10;Description automatically generated">
            <a:extLst>
              <a:ext uri="{FF2B5EF4-FFF2-40B4-BE49-F238E27FC236}">
                <a16:creationId xmlns:a16="http://schemas.microsoft.com/office/drawing/2014/main" id="{6BDC431D-6115-B3DE-B0D0-89E4ABE2E5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129" y="2531362"/>
            <a:ext cx="3203455" cy="1795276"/>
          </a:xfrm>
          <a:prstGeom prst="rect">
            <a:avLst/>
          </a:prstGeom>
        </p:spPr>
      </p:pic>
      <p:sp>
        <p:nvSpPr>
          <p:cNvPr id="6" name="TextBox 5">
            <a:extLst>
              <a:ext uri="{FF2B5EF4-FFF2-40B4-BE49-F238E27FC236}">
                <a16:creationId xmlns:a16="http://schemas.microsoft.com/office/drawing/2014/main" id="{2EB27246-70B8-8842-9891-251B135DEC72}"/>
              </a:ext>
            </a:extLst>
          </p:cNvPr>
          <p:cNvSpPr txBox="1"/>
          <p:nvPr/>
        </p:nvSpPr>
        <p:spPr>
          <a:xfrm>
            <a:off x="6096000" y="2586077"/>
            <a:ext cx="4267200" cy="1685846"/>
          </a:xfrm>
          <a:prstGeom prst="rect">
            <a:avLst/>
          </a:prstGeom>
          <a:noFill/>
        </p:spPr>
        <p:txBody>
          <a:bodyPr wrap="square" rtlCol="0">
            <a:spAutoFit/>
          </a:bodyPr>
          <a:lstStyle/>
          <a:p>
            <a:pPr>
              <a:lnSpc>
                <a:spcPct val="150000"/>
              </a:lnSpc>
            </a:pPr>
            <a:r>
              <a:rPr lang="en-GB" sz="2400" b="1">
                <a:latin typeface="Arial" panose="020B0604020202020204" pitchFamily="34" charset="0"/>
                <a:cs typeface="Arial" panose="020B0604020202020204" pitchFamily="34" charset="0"/>
              </a:rPr>
              <a:t>Thank you</a:t>
            </a:r>
          </a:p>
          <a:p>
            <a:pPr>
              <a:lnSpc>
                <a:spcPct val="150000"/>
              </a:lnSpc>
            </a:pPr>
            <a:r>
              <a:rPr lang="en-GB" sz="2400">
                <a:latin typeface="Arial" panose="020B0604020202020204" pitchFamily="34" charset="0"/>
                <a:cs typeface="Arial" panose="020B0604020202020204" pitchFamily="34" charset="0"/>
              </a:rPr>
              <a:t>@[twitter]</a:t>
            </a:r>
          </a:p>
          <a:p>
            <a:pPr>
              <a:lnSpc>
                <a:spcPct val="150000"/>
              </a:lnSpc>
            </a:pPr>
            <a:r>
              <a:rPr lang="en-GB" sz="2400">
                <a:latin typeface="Arial" panose="020B0604020202020204" pitchFamily="34" charset="0"/>
                <a:cs typeface="Arial" panose="020B0604020202020204" pitchFamily="34" charset="0"/>
              </a:rPr>
              <a:t>www.ppn.nhs.uk</a:t>
            </a:r>
          </a:p>
        </p:txBody>
      </p:sp>
    </p:spTree>
    <p:extLst>
      <p:ext uri="{BB962C8B-B14F-4D97-AF65-F5344CB8AC3E}">
        <p14:creationId xmlns:p14="http://schemas.microsoft.com/office/powerpoint/2010/main" val="6069900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191A4-7839-4F63-B17C-7C366C59488C}"/>
              </a:ext>
            </a:extLst>
          </p:cNvPr>
          <p:cNvSpPr>
            <a:spLocks noGrp="1"/>
          </p:cNvSpPr>
          <p:nvPr>
            <p:ph type="title"/>
          </p:nvPr>
        </p:nvSpPr>
        <p:spPr>
          <a:xfrm>
            <a:off x="605971" y="-2821"/>
            <a:ext cx="9390824" cy="1460096"/>
          </a:xfrm>
        </p:spPr>
        <p:txBody>
          <a:bodyPr rtlCol="0"/>
          <a:lstStyle/>
          <a:p>
            <a:r>
              <a:rPr lang="en-US">
                <a:ea typeface="Calibri"/>
                <a:cs typeface="Calibri"/>
              </a:rPr>
              <a:t>Background</a:t>
            </a:r>
          </a:p>
        </p:txBody>
      </p:sp>
      <p:sp>
        <p:nvSpPr>
          <p:cNvPr id="3" name="Date Placeholder 2">
            <a:extLst>
              <a:ext uri="{FF2B5EF4-FFF2-40B4-BE49-F238E27FC236}">
                <a16:creationId xmlns:a16="http://schemas.microsoft.com/office/drawing/2014/main" id="{75202033-17DD-3E4F-BB90-ADC6A1F0C66F}"/>
              </a:ext>
            </a:extLst>
          </p:cNvPr>
          <p:cNvSpPr>
            <a:spLocks noGrp="1"/>
          </p:cNvSpPr>
          <p:nvPr>
            <p:ph type="dt" sz="half" idx="2"/>
          </p:nvPr>
        </p:nvSpPr>
        <p:spPr>
          <a:xfrm>
            <a:off x="381000" y="6356350"/>
            <a:ext cx="1767114" cy="365125"/>
          </a:xfrm>
        </p:spPr>
        <p:txBody>
          <a:bodyPr rtlCol="0"/>
          <a:lstStyle/>
          <a:p>
            <a:pPr rtl="0"/>
            <a:endParaRPr lang="en-GB"/>
          </a:p>
        </p:txBody>
      </p:sp>
      <p:sp>
        <p:nvSpPr>
          <p:cNvPr id="7" name="Footer Placeholder 6">
            <a:extLst>
              <a:ext uri="{FF2B5EF4-FFF2-40B4-BE49-F238E27FC236}">
                <a16:creationId xmlns:a16="http://schemas.microsoft.com/office/drawing/2014/main" id="{B42ACFC2-B54A-8244-B5D9-4B1EC2EED59D}"/>
              </a:ext>
            </a:extLst>
          </p:cNvPr>
          <p:cNvSpPr>
            <a:spLocks noGrp="1"/>
          </p:cNvSpPr>
          <p:nvPr>
            <p:ph type="ftr" sz="quarter" idx="3"/>
          </p:nvPr>
        </p:nvSpPr>
        <p:spPr>
          <a:xfrm>
            <a:off x="4038600" y="6356350"/>
            <a:ext cx="4114800" cy="365125"/>
          </a:xfrm>
        </p:spPr>
        <p:txBody>
          <a:bodyPr rtlCol="0"/>
          <a:lstStyle/>
          <a:p>
            <a:pPr rtl="0"/>
            <a:endParaRPr lang="en-GB"/>
          </a:p>
        </p:txBody>
      </p:sp>
      <p:sp>
        <p:nvSpPr>
          <p:cNvPr id="8" name="Slide Number Placeholder 7">
            <a:extLst>
              <a:ext uri="{FF2B5EF4-FFF2-40B4-BE49-F238E27FC236}">
                <a16:creationId xmlns:a16="http://schemas.microsoft.com/office/drawing/2014/main" id="{B609FC03-B5BE-D846-993A-8E351C9509F3}"/>
              </a:ext>
            </a:extLst>
          </p:cNvPr>
          <p:cNvSpPr>
            <a:spLocks noGrp="1"/>
          </p:cNvSpPr>
          <p:nvPr>
            <p:ph type="sldNum" sz="quarter" idx="4"/>
          </p:nvPr>
        </p:nvSpPr>
        <p:spPr>
          <a:xfrm>
            <a:off x="10153276" y="6356350"/>
            <a:ext cx="1657723" cy="365125"/>
          </a:xfrm>
        </p:spPr>
        <p:txBody>
          <a:bodyPr rtlCol="0"/>
          <a:lstStyle/>
          <a:p>
            <a:pPr rtl="0"/>
            <a:fld id="{294A09A9-5501-47C1-A89A-A340965A2BE2}" type="slidenum">
              <a:rPr lang="en-GB" smtClean="0"/>
              <a:pPr rtl="0"/>
              <a:t>9</a:t>
            </a:fld>
            <a:endParaRPr lang="en-GB"/>
          </a:p>
        </p:txBody>
      </p:sp>
      <p:sp>
        <p:nvSpPr>
          <p:cNvPr id="4" name="TextBox 3">
            <a:extLst>
              <a:ext uri="{FF2B5EF4-FFF2-40B4-BE49-F238E27FC236}">
                <a16:creationId xmlns:a16="http://schemas.microsoft.com/office/drawing/2014/main" id="{5BE4DEFA-B2DA-597C-5E69-F37BD7C84923}"/>
              </a:ext>
            </a:extLst>
          </p:cNvPr>
          <p:cNvSpPr txBox="1"/>
          <p:nvPr/>
        </p:nvSpPr>
        <p:spPr>
          <a:xfrm>
            <a:off x="605971" y="1703615"/>
            <a:ext cx="10346951" cy="467820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Sans-Serif"/>
              <a:buChar char="•"/>
            </a:pPr>
            <a:r>
              <a:rPr lang="en-GB" sz="2200">
                <a:cs typeface="Arial"/>
              </a:rPr>
              <a:t>Lack of diversity within past trainee cohorts, particularly in relation to ethnicity &amp; gender</a:t>
            </a:r>
          </a:p>
          <a:p>
            <a:endParaRPr lang="en-GB" sz="2200">
              <a:cs typeface="Arial"/>
            </a:endParaRPr>
          </a:p>
          <a:p>
            <a:pPr marL="342900" indent="-342900">
              <a:buFont typeface="Arial,Sans-Serif"/>
              <a:buChar char="•"/>
            </a:pPr>
            <a:r>
              <a:rPr lang="en-GB" sz="2200">
                <a:cs typeface="Arial"/>
              </a:rPr>
              <a:t>Regional variance</a:t>
            </a:r>
          </a:p>
          <a:p>
            <a:endParaRPr lang="en-GB" sz="2200">
              <a:cs typeface="Arial"/>
            </a:endParaRPr>
          </a:p>
          <a:p>
            <a:pPr marL="342900" indent="-342900">
              <a:buFont typeface="Arial,Sans-Serif"/>
              <a:buChar char="•"/>
            </a:pPr>
            <a:r>
              <a:rPr lang="en-GB" sz="2200">
                <a:cs typeface="Arial"/>
              </a:rPr>
              <a:t>Identify and remove barriers in recruitment</a:t>
            </a:r>
          </a:p>
          <a:p>
            <a:endParaRPr lang="en-GB" sz="2200">
              <a:cs typeface="Arial"/>
            </a:endParaRPr>
          </a:p>
          <a:p>
            <a:pPr marL="342900" indent="-342900">
              <a:buFont typeface="Arial,Sans-Serif"/>
              <a:buChar char="•"/>
            </a:pPr>
            <a:r>
              <a:rPr lang="en-GB" sz="2200">
                <a:cs typeface="Arial"/>
              </a:rPr>
              <a:t>Ensure that our EMHP workforce includes staff with a diverse range of protected characteristics in the workforce and ensure that CYP have a say in selection</a:t>
            </a:r>
          </a:p>
          <a:p>
            <a:pPr marL="342900" indent="-342900">
              <a:buFont typeface="Arial,Sans-Serif"/>
              <a:buChar char="•"/>
            </a:pPr>
            <a:endParaRPr lang="en-GB" sz="2200">
              <a:cs typeface="Arial"/>
            </a:endParaRPr>
          </a:p>
          <a:p>
            <a:pPr marL="342900" indent="-342900">
              <a:buFont typeface="Arial,Sans-Serif"/>
              <a:buChar char="•"/>
            </a:pPr>
            <a:endParaRPr lang="en-GB" sz="2000">
              <a:cs typeface="Arial"/>
            </a:endParaRPr>
          </a:p>
          <a:p>
            <a:endParaRPr lang="en-US" sz="2000" i="1">
              <a:cs typeface="Arial"/>
            </a:endParaRPr>
          </a:p>
          <a:p>
            <a:pPr marL="342900" indent="-342900">
              <a:buFont typeface="Arial,Sans-Serif"/>
              <a:buChar char="•"/>
            </a:pPr>
            <a:endParaRPr lang="en-GB" i="1">
              <a:latin typeface="Arial"/>
              <a:cs typeface="Arial"/>
            </a:endParaRPr>
          </a:p>
          <a:p>
            <a:r>
              <a:rPr lang="en-GB" sz="2000" i="1">
                <a:cs typeface="Arial"/>
              </a:rPr>
              <a:t>                                                                    </a:t>
            </a:r>
          </a:p>
        </p:txBody>
      </p:sp>
    </p:spTree>
    <p:extLst>
      <p:ext uri="{BB962C8B-B14F-4D97-AF65-F5344CB8AC3E}">
        <p14:creationId xmlns:p14="http://schemas.microsoft.com/office/powerpoint/2010/main" val="2721508595"/>
      </p:ext>
    </p:extLst>
  </p:cSld>
  <p:clrMapOvr>
    <a:masterClrMapping/>
  </p:clrMapOvr>
</p:sld>
</file>

<file path=ppt/theme/theme1.xml><?xml version="1.0" encoding="utf-8"?>
<a:theme xmlns:a="http://schemas.openxmlformats.org/drawingml/2006/main" name="Facet">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Universal Color Block">
      <a:dk1>
        <a:srgbClr val="000000"/>
      </a:dk1>
      <a:lt1>
        <a:srgbClr val="FFFFFF"/>
      </a:lt1>
      <a:dk2>
        <a:srgbClr val="44546A"/>
      </a:dk2>
      <a:lt2>
        <a:srgbClr val="E7E6E6"/>
      </a:lt2>
      <a:accent1>
        <a:srgbClr val="0068FF"/>
      </a:accent1>
      <a:accent2>
        <a:srgbClr val="DAE5EF"/>
      </a:accent2>
      <a:accent3>
        <a:srgbClr val="637183"/>
      </a:accent3>
      <a:accent4>
        <a:srgbClr val="434E5E"/>
      </a:accent4>
      <a:accent5>
        <a:srgbClr val="5B9BD5"/>
      </a:accent5>
      <a:accent6>
        <a:srgbClr val="70AD47"/>
      </a:accent6>
      <a:hlink>
        <a:srgbClr val="0563C1"/>
      </a:hlink>
      <a:folHlink>
        <a:srgbClr val="954F72"/>
      </a:folHlink>
    </a:clrScheme>
    <a:fontScheme name="Custom 75">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59457595_TF45331398_Win32" id="{5659B9E0-3971-467D-9BA2-B20B39D641FE}" vid="{E6DA4EDB-46C2-4D45-9E99-6BB2FEEE47EC}"/>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7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10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8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RMCH Powerpoint" id="{7A3D15FC-CF51-4593-ABAA-E1FE5E6CC42B}" vid="{9ED05DF8-83D7-4F72-A5A7-66AC6D368DF0}"/>
    </a:ext>
  </a:extLst>
</a:theme>
</file>

<file path=ppt/theme/theme9.xml><?xml version="1.0" encoding="utf-8"?>
<a:theme xmlns:a="http://schemas.openxmlformats.org/drawingml/2006/main" name="Decision Making Models Infographics by Slidesgo">
  <a:themeElements>
    <a:clrScheme name="Simple Light">
      <a:dk1>
        <a:srgbClr val="000000"/>
      </a:dk1>
      <a:lt1>
        <a:srgbClr val="FFFFFF"/>
      </a:lt1>
      <a:dk2>
        <a:srgbClr val="FFCC66"/>
      </a:dk2>
      <a:lt2>
        <a:srgbClr val="3399FF"/>
      </a:lt2>
      <a:accent1>
        <a:srgbClr val="66CC99"/>
      </a:accent1>
      <a:accent2>
        <a:srgbClr val="F74855"/>
      </a:accent2>
      <a:accent3>
        <a:srgbClr val="CCCCCC"/>
      </a:accent3>
      <a:accent4>
        <a:srgbClr val="FFFFFF"/>
      </a:accent4>
      <a:accent5>
        <a:srgbClr val="FFFFFF"/>
      </a:accent5>
      <a:accent6>
        <a:srgbClr val="FFFFFF"/>
      </a:accent6>
      <a:hlink>
        <a:srgbClr val="3B3155"/>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2013 - 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0.xml><?xml version="1.0" encoding="utf-8"?>
<a:themeOverride xmlns:a="http://schemas.openxmlformats.org/drawingml/2006/main">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2013 - 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1.xml><?xml version="1.0" encoding="utf-8"?>
<a:themeOverride xmlns:a="http://schemas.openxmlformats.org/drawingml/2006/main">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2013 - 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2.xml><?xml version="1.0" encoding="utf-8"?>
<a:themeOverride xmlns:a="http://schemas.openxmlformats.org/drawingml/2006/main">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2013 - 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3.xml><?xml version="1.0" encoding="utf-8"?>
<a:themeOverride xmlns:a="http://schemas.openxmlformats.org/drawingml/2006/main">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2013 - 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4.xml><?xml version="1.0" encoding="utf-8"?>
<a:themeOverride xmlns:a="http://schemas.openxmlformats.org/drawingml/2006/main">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2013 - 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2013 - 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2013 - 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2013 - 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2013 - 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2013 - 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2013 - 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2013 - 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2013 - 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9EEDDEE821BF34199251BD9C65D55EA" ma:contentTypeVersion="14" ma:contentTypeDescription="Create a new document." ma:contentTypeScope="" ma:versionID="4b00ca39becad22f5c41d6173b9a1485">
  <xsd:schema xmlns:xsd="http://www.w3.org/2001/XMLSchema" xmlns:xs="http://www.w3.org/2001/XMLSchema" xmlns:p="http://schemas.microsoft.com/office/2006/metadata/properties" xmlns:ns2="05deb849-ec4d-43fb-bad8-3606ff7a35fc" xmlns:ns3="84abecbd-e70f-4bb7-9c72-d4e7bd9e449d" targetNamespace="http://schemas.microsoft.com/office/2006/metadata/properties" ma:root="true" ma:fieldsID="ddad5ab99cc787e34eabdcabf059ed5e" ns2:_="" ns3:_="">
    <xsd:import namespace="05deb849-ec4d-43fb-bad8-3606ff7a35fc"/>
    <xsd:import namespace="84abecbd-e70f-4bb7-9c72-d4e7bd9e449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MediaServiceLocation"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5deb849-ec4d-43fb-bad8-3606ff7a35f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Location" ma:index="16" nillable="true" ma:displayName="Location" ma:description="" ma:indexed="true" ma:internalName="MediaServiceLocation"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3213771a-8659-48ef-ae1d-2b39369bea37"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4abecbd-e70f-4bb7-9c72-d4e7bd9e449d"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98e06788-eb18-4dc1-886e-f8bb7dc6a0a9}" ma:internalName="TaxCatchAll" ma:showField="CatchAllData" ma:web="84abecbd-e70f-4bb7-9c72-d4e7bd9e449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84abecbd-e70f-4bb7-9c72-d4e7bd9e449d" xsi:nil="true"/>
    <lcf76f155ced4ddcb4097134ff3c332f xmlns="05deb849-ec4d-43fb-bad8-3606ff7a35fc">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5676BF3-2072-4AB0-9B83-4FF8BB0B0E2F}">
  <ds:schemaRefs>
    <ds:schemaRef ds:uri="05deb849-ec4d-43fb-bad8-3606ff7a35fc"/>
    <ds:schemaRef ds:uri="84abecbd-e70f-4bb7-9c72-d4e7bd9e449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C1B96DA-D61E-4352-8013-F432E69A2633}">
  <ds:schemaRefs>
    <ds:schemaRef ds:uri="http://schemas.microsoft.com/sharepoint/v3/contenttype/forms"/>
  </ds:schemaRefs>
</ds:datastoreItem>
</file>

<file path=customXml/itemProps3.xml><?xml version="1.0" encoding="utf-8"?>
<ds:datastoreItem xmlns:ds="http://schemas.openxmlformats.org/officeDocument/2006/customXml" ds:itemID="{8728D249-1983-451D-8451-059C0BA5C7BA}">
  <ds:schemaRefs>
    <ds:schemaRef ds:uri="05deb849-ec4d-43fb-bad8-3606ff7a35fc"/>
    <ds:schemaRef ds:uri="84abecbd-e70f-4bb7-9c72-d4e7bd9e449d"/>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Widescreen</PresentationFormat>
  <Slides>82</Slides>
  <Notes>21</Notes>
  <HiddenSlides>0</HiddenSlides>
  <ScaleCrop>false</ScaleCrop>
  <HeadingPairs>
    <vt:vector size="4" baseType="variant">
      <vt:variant>
        <vt:lpstr>Theme</vt:lpstr>
      </vt:variant>
      <vt:variant>
        <vt:i4>10</vt:i4>
      </vt:variant>
      <vt:variant>
        <vt:lpstr>Slide Titles</vt:lpstr>
      </vt:variant>
      <vt:variant>
        <vt:i4>82</vt:i4>
      </vt:variant>
    </vt:vector>
  </HeadingPairs>
  <TitlesOfParts>
    <vt:vector size="92" baseType="lpstr">
      <vt:lpstr>Facet</vt:lpstr>
      <vt:lpstr>Office Theme</vt:lpstr>
      <vt:lpstr>1_Office Theme</vt:lpstr>
      <vt:lpstr>1_Custom Design</vt:lpstr>
      <vt:lpstr>7_Custom Design</vt:lpstr>
      <vt:lpstr>10_Custom Design</vt:lpstr>
      <vt:lpstr>8_Custom Design</vt:lpstr>
      <vt:lpstr>Office Theme</vt:lpstr>
      <vt:lpstr>Decision Making Models Infographics by Slidesgo</vt:lpstr>
      <vt:lpstr>Office Theme</vt:lpstr>
      <vt:lpstr>PowerPoint Presentation</vt:lpstr>
      <vt:lpstr>PowerPoint Presentation</vt:lpstr>
      <vt:lpstr>What We Did</vt:lpstr>
      <vt:lpstr>What We Found</vt:lpstr>
      <vt:lpstr>Why It Matters To Us</vt:lpstr>
      <vt:lpstr>Ethical, Business and Policy Perspectives</vt:lpstr>
      <vt:lpstr>PowerPoint Presentation</vt:lpstr>
      <vt:lpstr>Aims</vt:lpstr>
      <vt:lpstr>Background</vt:lpstr>
      <vt:lpstr>Trainee EMHP Data - Ethnicity</vt:lpstr>
      <vt:lpstr>PowerPoint Presentation</vt:lpstr>
      <vt:lpstr>Wave 11 Widening Access Initiatives</vt:lpstr>
      <vt:lpstr>PowerPoint Presentation</vt:lpstr>
      <vt:lpstr>Longlisting</vt:lpstr>
      <vt:lpstr>Group Interviews</vt:lpstr>
      <vt:lpstr>Wave 11 Interviews</vt:lpstr>
      <vt:lpstr>Applicants seen (Wave 11)</vt:lpstr>
      <vt:lpstr>Service feedback - what went especially well?</vt:lpstr>
      <vt:lpstr>Service feedback - what would you like to do differently next time? </vt:lpstr>
      <vt:lpstr>Reflections from Wave 11 (N=47)</vt:lpstr>
      <vt:lpstr>Ethnicity</vt:lpstr>
      <vt:lpstr>Gender</vt:lpstr>
      <vt:lpstr>Previous Level of Academic Qualification</vt:lpstr>
      <vt:lpstr>Wave 13 Recruitment</vt:lpstr>
      <vt:lpstr>Applicants seen (Wave 13)</vt:lpstr>
      <vt:lpstr>Next steps</vt:lpstr>
      <vt:lpstr>Thank you &amp; Questions?</vt:lpstr>
      <vt:lpstr>PowerPoint Presentation</vt:lpstr>
      <vt:lpstr>How does longlisting widen access?</vt:lpstr>
      <vt:lpstr>Promoting Diversity and Inclusivity</vt:lpstr>
      <vt:lpstr>Longlisting process</vt:lpstr>
      <vt:lpstr>Parent/carer and Young person participation </vt:lpstr>
      <vt:lpstr>PowerPoint Presentation</vt:lpstr>
      <vt:lpstr>PowerPoint Presentation</vt:lpstr>
      <vt:lpstr>PowerPoint Presentation</vt:lpstr>
      <vt:lpstr>Parent/Carer Feedback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 Summary</vt:lpstr>
      <vt:lpstr>References/further reading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Representative  is the CYP MH Workforce</vt:lpstr>
      <vt:lpstr>Outcomes of a Representative Workforce for Families </vt:lpstr>
      <vt:lpstr>Operational Benefits of a Representative Workforce </vt:lpstr>
      <vt:lpstr>Workforce Toolbox Contents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Priyanka Ayodele</dc:creator>
  <cp:revision>1</cp:revision>
  <dcterms:created xsi:type="dcterms:W3CDTF">2025-06-24T08:05:28Z</dcterms:created>
  <dcterms:modified xsi:type="dcterms:W3CDTF">2025-07-09T10:40:07Z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0x01010069EEDDEE821BF34199251BD9C65D55EA</vt:lpwstr>
  </property>
  <property fmtid="{D5CDD505-2E9C-101B-9397-08002B2CF9AE}" pid="3" name="MediaServiceImageTags">
    <vt:lpwstr/>
  </property>
</Properties>
</file>